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17"/>
  </p:notesMasterIdLst>
  <p:handoutMasterIdLst>
    <p:handoutMasterId r:id="rId18"/>
  </p:handoutMasterIdLst>
  <p:sldIdLst>
    <p:sldId id="256" r:id="rId2"/>
    <p:sldId id="300" r:id="rId3"/>
    <p:sldId id="304" r:id="rId4"/>
    <p:sldId id="299" r:id="rId5"/>
    <p:sldId id="301" r:id="rId6"/>
    <p:sldId id="302" r:id="rId7"/>
    <p:sldId id="298" r:id="rId8"/>
    <p:sldId id="305" r:id="rId9"/>
    <p:sldId id="297" r:id="rId10"/>
    <p:sldId id="306" r:id="rId11"/>
    <p:sldId id="307" r:id="rId12"/>
    <p:sldId id="303" r:id="rId13"/>
    <p:sldId id="308" r:id="rId14"/>
    <p:sldId id="288" r:id="rId15"/>
    <p:sldId id="268"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3C3B1-A98F-4127-840A-503FA444EE38}" v="11" dt="2023-08-22T03:42:06.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1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man, Kelly R" userId="6b7a40f3-fa48-4ccd-8b9c-74f9741f67a4" providerId="ADAL" clId="{2F63C3B1-A98F-4127-840A-503FA444EE38}"/>
    <pc:docChg chg="undo redo custSel addSld delSld modSld sldOrd">
      <pc:chgData name="Gorman, Kelly R" userId="6b7a40f3-fa48-4ccd-8b9c-74f9741f67a4" providerId="ADAL" clId="{2F63C3B1-A98F-4127-840A-503FA444EE38}" dt="2023-08-22T04:21:23.671" v="4121" actId="26606"/>
      <pc:docMkLst>
        <pc:docMk/>
      </pc:docMkLst>
      <pc:sldChg chg="modSp mod">
        <pc:chgData name="Gorman, Kelly R" userId="6b7a40f3-fa48-4ccd-8b9c-74f9741f67a4" providerId="ADAL" clId="{2F63C3B1-A98F-4127-840A-503FA444EE38}" dt="2023-08-22T02:26:05.577" v="25" actId="20577"/>
        <pc:sldMkLst>
          <pc:docMk/>
          <pc:sldMk cId="1420011338" sldId="256"/>
        </pc:sldMkLst>
        <pc:spChg chg="mod">
          <ac:chgData name="Gorman, Kelly R" userId="6b7a40f3-fa48-4ccd-8b9c-74f9741f67a4" providerId="ADAL" clId="{2F63C3B1-A98F-4127-840A-503FA444EE38}" dt="2023-08-22T02:26:05.577" v="25" actId="20577"/>
          <ac:spMkLst>
            <pc:docMk/>
            <pc:sldMk cId="1420011338" sldId="256"/>
            <ac:spMk id="6" creationId="{A6FC110E-3CC2-46AF-9C7A-B97CC7EB0677}"/>
          </ac:spMkLst>
        </pc:spChg>
      </pc:sldChg>
      <pc:sldChg chg="addSp delSp modSp mod delDesignElem">
        <pc:chgData name="Gorman, Kelly R" userId="6b7a40f3-fa48-4ccd-8b9c-74f9741f67a4" providerId="ADAL" clId="{2F63C3B1-A98F-4127-840A-503FA444EE38}" dt="2023-08-22T04:21:23.671" v="4121" actId="26606"/>
        <pc:sldMkLst>
          <pc:docMk/>
          <pc:sldMk cId="1756710900" sldId="268"/>
        </pc:sldMkLst>
        <pc:spChg chg="mod">
          <ac:chgData name="Gorman, Kelly R" userId="6b7a40f3-fa48-4ccd-8b9c-74f9741f67a4" providerId="ADAL" clId="{2F63C3B1-A98F-4127-840A-503FA444EE38}" dt="2023-08-22T04:21:23.671" v="4121" actId="26606"/>
          <ac:spMkLst>
            <pc:docMk/>
            <pc:sldMk cId="1756710900" sldId="268"/>
            <ac:spMk id="2" creationId="{73075914-12F4-4BF0-8D01-7849AA9DC4FB}"/>
          </ac:spMkLst>
        </pc:spChg>
        <pc:spChg chg="add">
          <ac:chgData name="Gorman, Kelly R" userId="6b7a40f3-fa48-4ccd-8b9c-74f9741f67a4" providerId="ADAL" clId="{2F63C3B1-A98F-4127-840A-503FA444EE38}" dt="2023-08-22T04:21:23.671" v="4121" actId="26606"/>
          <ac:spMkLst>
            <pc:docMk/>
            <pc:sldMk cId="1756710900" sldId="268"/>
            <ac:spMk id="9" creationId="{1CE580D1-F917-4567-AFB4-99AA9B52ADF0}"/>
          </ac:spMkLst>
        </pc:spChg>
        <pc:spChg chg="add">
          <ac:chgData name="Gorman, Kelly R" userId="6b7a40f3-fa48-4ccd-8b9c-74f9741f67a4" providerId="ADAL" clId="{2F63C3B1-A98F-4127-840A-503FA444EE38}" dt="2023-08-22T04:21:23.671" v="4121" actId="26606"/>
          <ac:spMkLst>
            <pc:docMk/>
            <pc:sldMk cId="1756710900" sldId="268"/>
            <ac:spMk id="17" creationId="{B0013D77-6314-4D7E-B3AE-F64340434DD7}"/>
          </ac:spMkLst>
        </pc:spChg>
        <pc:spChg chg="add">
          <ac:chgData name="Gorman, Kelly R" userId="6b7a40f3-fa48-4ccd-8b9c-74f9741f67a4" providerId="ADAL" clId="{2F63C3B1-A98F-4127-840A-503FA444EE38}" dt="2023-08-22T04:21:23.671" v="4121" actId="26606"/>
          <ac:spMkLst>
            <pc:docMk/>
            <pc:sldMk cId="1756710900" sldId="268"/>
            <ac:spMk id="19" creationId="{4F504834-5C3B-4268-AA97-192F1C8B30C5}"/>
          </ac:spMkLst>
        </pc:spChg>
        <pc:spChg chg="del">
          <ac:chgData name="Gorman, Kelly R" userId="6b7a40f3-fa48-4ccd-8b9c-74f9741f67a4" providerId="ADAL" clId="{2F63C3B1-A98F-4127-840A-503FA444EE38}" dt="2023-08-22T03:14:10.734" v="1219"/>
          <ac:spMkLst>
            <pc:docMk/>
            <pc:sldMk cId="1756710900" sldId="268"/>
            <ac:spMk id="57" creationId="{1CE580D1-F917-4567-AFB4-99AA9B52ADF0}"/>
          </ac:spMkLst>
        </pc:spChg>
        <pc:spChg chg="del">
          <ac:chgData name="Gorman, Kelly R" userId="6b7a40f3-fa48-4ccd-8b9c-74f9741f67a4" providerId="ADAL" clId="{2F63C3B1-A98F-4127-840A-503FA444EE38}" dt="2023-08-22T03:14:10.734" v="1219"/>
          <ac:spMkLst>
            <pc:docMk/>
            <pc:sldMk cId="1756710900" sldId="268"/>
            <ac:spMk id="61" creationId="{6A0FFA78-985C-4F50-B21A-77045C7DF657}"/>
          </ac:spMkLst>
        </pc:spChg>
        <pc:grpChg chg="add">
          <ac:chgData name="Gorman, Kelly R" userId="6b7a40f3-fa48-4ccd-8b9c-74f9741f67a4" providerId="ADAL" clId="{2F63C3B1-A98F-4127-840A-503FA444EE38}" dt="2023-08-22T04:21:23.671" v="4121" actId="26606"/>
          <ac:grpSpMkLst>
            <pc:docMk/>
            <pc:sldMk cId="1756710900" sldId="268"/>
            <ac:grpSpMk id="23" creationId="{14769521-3FF2-4900-8E88-FE324129CBCF}"/>
          </ac:grpSpMkLst>
        </pc:grpChg>
        <pc:picChg chg="mod ord">
          <ac:chgData name="Gorman, Kelly R" userId="6b7a40f3-fa48-4ccd-8b9c-74f9741f67a4" providerId="ADAL" clId="{2F63C3B1-A98F-4127-840A-503FA444EE38}" dt="2023-08-22T04:21:23.671" v="4121" actId="26606"/>
          <ac:picMkLst>
            <pc:docMk/>
            <pc:sldMk cId="1756710900" sldId="268"/>
            <ac:picMk id="4" creationId="{2DC3C09C-E9EE-4109-8508-D94EC84450FF}"/>
          </ac:picMkLst>
        </pc:picChg>
        <pc:picChg chg="add">
          <ac:chgData name="Gorman, Kelly R" userId="6b7a40f3-fa48-4ccd-8b9c-74f9741f67a4" providerId="ADAL" clId="{2F63C3B1-A98F-4127-840A-503FA444EE38}" dt="2023-08-22T04:21:23.671" v="4121" actId="26606"/>
          <ac:picMkLst>
            <pc:docMk/>
            <pc:sldMk cId="1756710900" sldId="268"/>
            <ac:picMk id="11" creationId="{1F5620B8-A2D8-4568-B566-F0453A0D9167}"/>
          </ac:picMkLst>
        </pc:picChg>
        <pc:picChg chg="add">
          <ac:chgData name="Gorman, Kelly R" userId="6b7a40f3-fa48-4ccd-8b9c-74f9741f67a4" providerId="ADAL" clId="{2F63C3B1-A98F-4127-840A-503FA444EE38}" dt="2023-08-22T04:21:23.671" v="4121" actId="26606"/>
          <ac:picMkLst>
            <pc:docMk/>
            <pc:sldMk cId="1756710900" sldId="268"/>
            <ac:picMk id="27" creationId="{734D3980-B8F4-49E4-BADC-88E2D3517DEA}"/>
          </ac:picMkLst>
        </pc:picChg>
        <pc:picChg chg="del">
          <ac:chgData name="Gorman, Kelly R" userId="6b7a40f3-fa48-4ccd-8b9c-74f9741f67a4" providerId="ADAL" clId="{2F63C3B1-A98F-4127-840A-503FA444EE38}" dt="2023-08-22T03:14:10.734" v="1219"/>
          <ac:picMkLst>
            <pc:docMk/>
            <pc:sldMk cId="1756710900" sldId="268"/>
            <ac:picMk id="58" creationId="{1F5620B8-A2D8-4568-B566-F0453A0D9167}"/>
          </ac:picMkLst>
        </pc:picChg>
        <pc:cxnChg chg="add">
          <ac:chgData name="Gorman, Kelly R" userId="6b7a40f3-fa48-4ccd-8b9c-74f9741f67a4" providerId="ADAL" clId="{2F63C3B1-A98F-4127-840A-503FA444EE38}" dt="2023-08-22T04:21:23.671" v="4121" actId="26606"/>
          <ac:cxnSpMkLst>
            <pc:docMk/>
            <pc:sldMk cId="1756710900" sldId="268"/>
            <ac:cxnSpMk id="13" creationId="{1C7D2BA4-4B7A-4596-8BCC-5CF715423894}"/>
          </ac:cxnSpMkLst>
        </pc:cxnChg>
        <pc:cxnChg chg="add">
          <ac:chgData name="Gorman, Kelly R" userId="6b7a40f3-fa48-4ccd-8b9c-74f9741f67a4" providerId="ADAL" clId="{2F63C3B1-A98F-4127-840A-503FA444EE38}" dt="2023-08-22T04:21:23.671" v="4121" actId="26606"/>
          <ac:cxnSpMkLst>
            <pc:docMk/>
            <pc:sldMk cId="1756710900" sldId="268"/>
            <ac:cxnSpMk id="15" creationId="{4977F1E1-2B6F-4BB6-899F-67D8764D83C5}"/>
          </ac:cxnSpMkLst>
        </pc:cxnChg>
        <pc:cxnChg chg="add">
          <ac:chgData name="Gorman, Kelly R" userId="6b7a40f3-fa48-4ccd-8b9c-74f9741f67a4" providerId="ADAL" clId="{2F63C3B1-A98F-4127-840A-503FA444EE38}" dt="2023-08-22T04:21:23.671" v="4121" actId="26606"/>
          <ac:cxnSpMkLst>
            <pc:docMk/>
            <pc:sldMk cId="1756710900" sldId="268"/>
            <ac:cxnSpMk id="21" creationId="{08499C1D-827E-4262-9D7E-C9C5D41F74D3}"/>
          </ac:cxnSpMkLst>
        </pc:cxnChg>
        <pc:cxnChg chg="add">
          <ac:chgData name="Gorman, Kelly R" userId="6b7a40f3-fa48-4ccd-8b9c-74f9741f67a4" providerId="ADAL" clId="{2F63C3B1-A98F-4127-840A-503FA444EE38}" dt="2023-08-22T04:21:23.671" v="4121" actId="26606"/>
          <ac:cxnSpMkLst>
            <pc:docMk/>
            <pc:sldMk cId="1756710900" sldId="268"/>
            <ac:cxnSpMk id="29" creationId="{90E57DF2-FA2B-4494-B47E-8180C63267B4}"/>
          </ac:cxnSpMkLst>
        </pc:cxnChg>
        <pc:cxnChg chg="del">
          <ac:chgData name="Gorman, Kelly R" userId="6b7a40f3-fa48-4ccd-8b9c-74f9741f67a4" providerId="ADAL" clId="{2F63C3B1-A98F-4127-840A-503FA444EE38}" dt="2023-08-22T03:14:10.734" v="1219"/>
          <ac:cxnSpMkLst>
            <pc:docMk/>
            <pc:sldMk cId="1756710900" sldId="268"/>
            <ac:cxnSpMk id="59" creationId="{1C7D2BA4-4B7A-4596-8BCC-5CF715423894}"/>
          </ac:cxnSpMkLst>
        </pc:cxnChg>
        <pc:cxnChg chg="del">
          <ac:chgData name="Gorman, Kelly R" userId="6b7a40f3-fa48-4ccd-8b9c-74f9741f67a4" providerId="ADAL" clId="{2F63C3B1-A98F-4127-840A-503FA444EE38}" dt="2023-08-22T03:14:10.734" v="1219"/>
          <ac:cxnSpMkLst>
            <pc:docMk/>
            <pc:sldMk cId="1756710900" sldId="268"/>
            <ac:cxnSpMk id="60" creationId="{4977F1E1-2B6F-4BB6-899F-67D8764D83C5}"/>
          </ac:cxnSpMkLst>
        </pc:cxnChg>
        <pc:cxnChg chg="del">
          <ac:chgData name="Gorman, Kelly R" userId="6b7a40f3-fa48-4ccd-8b9c-74f9741f67a4" providerId="ADAL" clId="{2F63C3B1-A98F-4127-840A-503FA444EE38}" dt="2023-08-22T03:14:10.734" v="1219"/>
          <ac:cxnSpMkLst>
            <pc:docMk/>
            <pc:sldMk cId="1756710900" sldId="268"/>
            <ac:cxnSpMk id="62" creationId="{65409EC7-69B1-45CC-8FB7-1964C1AB6720}"/>
          </ac:cxnSpMkLst>
        </pc:cxnChg>
      </pc:sldChg>
      <pc:sldChg chg="modSp add del mod ord">
        <pc:chgData name="Gorman, Kelly R" userId="6b7a40f3-fa48-4ccd-8b9c-74f9741f67a4" providerId="ADAL" clId="{2F63C3B1-A98F-4127-840A-503FA444EE38}" dt="2023-08-22T04:11:41.457" v="3911" actId="2696"/>
        <pc:sldMkLst>
          <pc:docMk/>
          <pc:sldMk cId="1872271115" sldId="274"/>
        </pc:sldMkLst>
        <pc:spChg chg="mod">
          <ac:chgData name="Gorman, Kelly R" userId="6b7a40f3-fa48-4ccd-8b9c-74f9741f67a4" providerId="ADAL" clId="{2F63C3B1-A98F-4127-840A-503FA444EE38}" dt="2023-08-22T04:02:25.666" v="3834" actId="20577"/>
          <ac:spMkLst>
            <pc:docMk/>
            <pc:sldMk cId="1872271115" sldId="274"/>
            <ac:spMk id="2" creationId="{12172AD5-A501-4BB4-A10B-8EC76BD5A17C}"/>
          </ac:spMkLst>
        </pc:spChg>
      </pc:sldChg>
      <pc:sldChg chg="del">
        <pc:chgData name="Gorman, Kelly R" userId="6b7a40f3-fa48-4ccd-8b9c-74f9741f67a4" providerId="ADAL" clId="{2F63C3B1-A98F-4127-840A-503FA444EE38}" dt="2023-08-22T02:30:13.204" v="35" actId="2696"/>
        <pc:sldMkLst>
          <pc:docMk/>
          <pc:sldMk cId="3224827183" sldId="275"/>
        </pc:sldMkLst>
      </pc:sldChg>
      <pc:sldChg chg="addSp delSp modSp del mod ord setBg delDesignElem">
        <pc:chgData name="Gorman, Kelly R" userId="6b7a40f3-fa48-4ccd-8b9c-74f9741f67a4" providerId="ADAL" clId="{2F63C3B1-A98F-4127-840A-503FA444EE38}" dt="2023-08-22T03:32:53.767" v="1539" actId="2696"/>
        <pc:sldMkLst>
          <pc:docMk/>
          <pc:sldMk cId="1237636968" sldId="278"/>
        </pc:sldMkLst>
        <pc:spChg chg="mod">
          <ac:chgData name="Gorman, Kelly R" userId="6b7a40f3-fa48-4ccd-8b9c-74f9741f67a4" providerId="ADAL" clId="{2F63C3B1-A98F-4127-840A-503FA444EE38}" dt="2023-08-22T03:29:32.286" v="1517" actId="14100"/>
          <ac:spMkLst>
            <pc:docMk/>
            <pc:sldMk cId="1237636968" sldId="278"/>
            <ac:spMk id="2" creationId="{94B7BF89-D1A1-48CB-B5D9-4B4A76E184C4}"/>
          </ac:spMkLst>
        </pc:spChg>
        <pc:spChg chg="del mod">
          <ac:chgData name="Gorman, Kelly R" userId="6b7a40f3-fa48-4ccd-8b9c-74f9741f67a4" providerId="ADAL" clId="{2F63C3B1-A98F-4127-840A-503FA444EE38}" dt="2023-08-22T03:28:18.007" v="1476" actId="478"/>
          <ac:spMkLst>
            <pc:docMk/>
            <pc:sldMk cId="1237636968" sldId="278"/>
            <ac:spMk id="3" creationId="{6D59926D-9200-4384-9CD5-3CCA360EDF1F}"/>
          </ac:spMkLst>
        </pc:spChg>
        <pc:spChg chg="add del mod">
          <ac:chgData name="Gorman, Kelly R" userId="6b7a40f3-fa48-4ccd-8b9c-74f9741f67a4" providerId="ADAL" clId="{2F63C3B1-A98F-4127-840A-503FA444EE38}" dt="2023-08-22T03:28:20.482" v="1477" actId="478"/>
          <ac:spMkLst>
            <pc:docMk/>
            <pc:sldMk cId="1237636968" sldId="278"/>
            <ac:spMk id="9" creationId="{B44387B6-B1DD-B7C1-1057-EC0CD356CBF6}"/>
          </ac:spMkLst>
        </pc:spChg>
        <pc:spChg chg="add del">
          <ac:chgData name="Gorman, Kelly R" userId="6b7a40f3-fa48-4ccd-8b9c-74f9741f67a4" providerId="ADAL" clId="{2F63C3B1-A98F-4127-840A-503FA444EE38}" dt="2023-08-22T02:29:40.052" v="31" actId="26606"/>
          <ac:spMkLst>
            <pc:docMk/>
            <pc:sldMk cId="1237636968" sldId="278"/>
            <ac:spMk id="10" creationId="{35C3D674-3D59-4E93-80CA-0C0A9095E816}"/>
          </ac:spMkLst>
        </pc:spChg>
        <pc:spChg chg="add">
          <ac:chgData name="Gorman, Kelly R" userId="6b7a40f3-fa48-4ccd-8b9c-74f9741f67a4" providerId="ADAL" clId="{2F63C3B1-A98F-4127-840A-503FA444EE38}" dt="2023-08-22T03:28:35.948" v="1479" actId="26606"/>
          <ac:spMkLst>
            <pc:docMk/>
            <pc:sldMk cId="1237636968" sldId="278"/>
            <ac:spMk id="11" creationId="{84C75E2B-CACA-478C-B26B-182AF87A18E3}"/>
          </ac:spMkLst>
        </pc:spChg>
        <pc:spChg chg="add del">
          <ac:chgData name="Gorman, Kelly R" userId="6b7a40f3-fa48-4ccd-8b9c-74f9741f67a4" providerId="ADAL" clId="{2F63C3B1-A98F-4127-840A-503FA444EE38}" dt="2023-08-22T02:29:40.052" v="31" actId="26606"/>
          <ac:spMkLst>
            <pc:docMk/>
            <pc:sldMk cId="1237636968" sldId="278"/>
            <ac:spMk id="14" creationId="{EF2A81E1-BCBE-426B-8C09-33274E69409D}"/>
          </ac:spMkLst>
        </pc:spChg>
        <pc:spChg chg="add">
          <ac:chgData name="Gorman, Kelly R" userId="6b7a40f3-fa48-4ccd-8b9c-74f9741f67a4" providerId="ADAL" clId="{2F63C3B1-A98F-4127-840A-503FA444EE38}" dt="2023-08-22T03:28:35.948" v="1479" actId="26606"/>
          <ac:spMkLst>
            <pc:docMk/>
            <pc:sldMk cId="1237636968" sldId="278"/>
            <ac:spMk id="20" creationId="{593D0D1F-C0CE-416A-883C-BF1E03F63B4B}"/>
          </ac:spMkLst>
        </pc:spChg>
        <pc:spChg chg="add">
          <ac:chgData name="Gorman, Kelly R" userId="6b7a40f3-fa48-4ccd-8b9c-74f9741f67a4" providerId="ADAL" clId="{2F63C3B1-A98F-4127-840A-503FA444EE38}" dt="2023-08-22T03:28:35.948" v="1479" actId="26606"/>
          <ac:spMkLst>
            <pc:docMk/>
            <pc:sldMk cId="1237636968" sldId="278"/>
            <ac:spMk id="22" creationId="{94BB6862-3393-46CC-9A80-E400B3206A09}"/>
          </ac:spMkLst>
        </pc:spChg>
        <pc:spChg chg="add del">
          <ac:chgData name="Gorman, Kelly R" userId="6b7a40f3-fa48-4ccd-8b9c-74f9741f67a4" providerId="ADAL" clId="{2F63C3B1-A98F-4127-840A-503FA444EE38}" dt="2023-08-22T03:14:10.734" v="1219"/>
          <ac:spMkLst>
            <pc:docMk/>
            <pc:sldMk cId="1237636968" sldId="278"/>
            <ac:spMk id="23" creationId="{021A4066-B261-49FE-952E-A0FE3EE75CD2}"/>
          </ac:spMkLst>
        </pc:spChg>
        <pc:spChg chg="add del">
          <ac:chgData name="Gorman, Kelly R" userId="6b7a40f3-fa48-4ccd-8b9c-74f9741f67a4" providerId="ADAL" clId="{2F63C3B1-A98F-4127-840A-503FA444EE38}" dt="2023-08-22T03:14:10.734" v="1219"/>
          <ac:spMkLst>
            <pc:docMk/>
            <pc:sldMk cId="1237636968" sldId="278"/>
            <ac:spMk id="27" creationId="{81958111-BC13-4D45-AB27-0C2C83F9BA64}"/>
          </ac:spMkLst>
        </pc:spChg>
        <pc:grpChg chg="add">
          <ac:chgData name="Gorman, Kelly R" userId="6b7a40f3-fa48-4ccd-8b9c-74f9741f67a4" providerId="ADAL" clId="{2F63C3B1-A98F-4127-840A-503FA444EE38}" dt="2023-08-22T03:28:35.948" v="1479" actId="26606"/>
          <ac:grpSpMkLst>
            <pc:docMk/>
            <pc:sldMk cId="1237636968" sldId="278"/>
            <ac:grpSpMk id="24" creationId="{ECD36A4A-123D-46E3-8A64-13B8B3F019BD}"/>
          </ac:grpSpMkLst>
        </pc:grpChg>
        <pc:grpChg chg="add del">
          <ac:chgData name="Gorman, Kelly R" userId="6b7a40f3-fa48-4ccd-8b9c-74f9741f67a4" providerId="ADAL" clId="{2F63C3B1-A98F-4127-840A-503FA444EE38}" dt="2023-08-22T03:14:10.734" v="1219"/>
          <ac:grpSpMkLst>
            <pc:docMk/>
            <pc:sldMk cId="1237636968" sldId="278"/>
            <ac:grpSpMk id="29" creationId="{82188758-E18A-4CE5-9D03-F4BF5D887C3F}"/>
          </ac:grpSpMkLst>
        </pc:grpChg>
        <pc:picChg chg="add del mod">
          <ac:chgData name="Gorman, Kelly R" userId="6b7a40f3-fa48-4ccd-8b9c-74f9741f67a4" providerId="ADAL" clId="{2F63C3B1-A98F-4127-840A-503FA444EE38}" dt="2023-08-22T03:26:40.021" v="1449" actId="478"/>
          <ac:picMkLst>
            <pc:docMk/>
            <pc:sldMk cId="1237636968" sldId="278"/>
            <ac:picMk id="5" creationId="{6D81BC39-4E5C-7F14-7639-7AEFD285AE46}"/>
          </ac:picMkLst>
        </pc:picChg>
        <pc:picChg chg="add mod">
          <ac:chgData name="Gorman, Kelly R" userId="6b7a40f3-fa48-4ccd-8b9c-74f9741f67a4" providerId="ADAL" clId="{2F63C3B1-A98F-4127-840A-503FA444EE38}" dt="2023-08-22T03:28:35.948" v="1479" actId="26606"/>
          <ac:picMkLst>
            <pc:docMk/>
            <pc:sldMk cId="1237636968" sldId="278"/>
            <ac:picMk id="7" creationId="{C456CCE9-79BC-2D1D-DB48-6A259400CA46}"/>
          </ac:picMkLst>
        </pc:picChg>
        <pc:picChg chg="add">
          <ac:chgData name="Gorman, Kelly R" userId="6b7a40f3-fa48-4ccd-8b9c-74f9741f67a4" providerId="ADAL" clId="{2F63C3B1-A98F-4127-840A-503FA444EE38}" dt="2023-08-22T03:28:35.948" v="1479" actId="26606"/>
          <ac:picMkLst>
            <pc:docMk/>
            <pc:sldMk cId="1237636968" sldId="278"/>
            <ac:picMk id="13" creationId="{50FF2874-547C-4D14-9E18-28B19002FB8C}"/>
          </ac:picMkLst>
        </pc:picChg>
        <pc:picChg chg="add del">
          <ac:chgData name="Gorman, Kelly R" userId="6b7a40f3-fa48-4ccd-8b9c-74f9741f67a4" providerId="ADAL" clId="{2F63C3B1-A98F-4127-840A-503FA444EE38}" dt="2023-08-22T02:29:40.052" v="31" actId="26606"/>
          <ac:picMkLst>
            <pc:docMk/>
            <pc:sldMk cId="1237636968" sldId="278"/>
            <ac:picMk id="16" creationId="{39D1DDD4-5BB3-45BA-B9B3-06B62299AD79}"/>
          </ac:picMkLst>
        </pc:picChg>
        <pc:picChg chg="add">
          <ac:chgData name="Gorman, Kelly R" userId="6b7a40f3-fa48-4ccd-8b9c-74f9741f67a4" providerId="ADAL" clId="{2F63C3B1-A98F-4127-840A-503FA444EE38}" dt="2023-08-22T03:28:35.948" v="1479" actId="26606"/>
          <ac:picMkLst>
            <pc:docMk/>
            <pc:sldMk cId="1237636968" sldId="278"/>
            <ac:picMk id="28" creationId="{55EC7096-D0A6-471D-AE28-B68D70388E32}"/>
          </ac:picMkLst>
        </pc:picChg>
        <pc:picChg chg="add del">
          <ac:chgData name="Gorman, Kelly R" userId="6b7a40f3-fa48-4ccd-8b9c-74f9741f67a4" providerId="ADAL" clId="{2F63C3B1-A98F-4127-840A-503FA444EE38}" dt="2023-08-22T03:14:10.734" v="1219"/>
          <ac:picMkLst>
            <pc:docMk/>
            <pc:sldMk cId="1237636968" sldId="278"/>
            <ac:picMk id="33" creationId="{D42F4933-2ECF-4EE5-BCE4-F19E3CA609FE}"/>
          </ac:picMkLst>
        </pc:picChg>
        <pc:cxnChg chg="add del">
          <ac:chgData name="Gorman, Kelly R" userId="6b7a40f3-fa48-4ccd-8b9c-74f9741f67a4" providerId="ADAL" clId="{2F63C3B1-A98F-4127-840A-503FA444EE38}" dt="2023-08-22T02:29:40.052" v="31" actId="26606"/>
          <ac:cxnSpMkLst>
            <pc:docMk/>
            <pc:sldMk cId="1237636968" sldId="278"/>
            <ac:cxnSpMk id="12" creationId="{C884B8F8-FDC9-498B-9960-5D7260AFCB03}"/>
          </ac:cxnSpMkLst>
        </pc:cxnChg>
        <pc:cxnChg chg="add">
          <ac:chgData name="Gorman, Kelly R" userId="6b7a40f3-fa48-4ccd-8b9c-74f9741f67a4" providerId="ADAL" clId="{2F63C3B1-A98F-4127-840A-503FA444EE38}" dt="2023-08-22T03:28:35.948" v="1479" actId="26606"/>
          <ac:cxnSpMkLst>
            <pc:docMk/>
            <pc:sldMk cId="1237636968" sldId="278"/>
            <ac:cxnSpMk id="15" creationId="{36CF827D-A163-47F7-BD87-34EB4FA7D696}"/>
          </ac:cxnSpMkLst>
        </pc:cxnChg>
        <pc:cxnChg chg="add">
          <ac:chgData name="Gorman, Kelly R" userId="6b7a40f3-fa48-4ccd-8b9c-74f9741f67a4" providerId="ADAL" clId="{2F63C3B1-A98F-4127-840A-503FA444EE38}" dt="2023-08-22T03:28:35.948" v="1479" actId="26606"/>
          <ac:cxnSpMkLst>
            <pc:docMk/>
            <pc:sldMk cId="1237636968" sldId="278"/>
            <ac:cxnSpMk id="17" creationId="{D299D9A9-1DA8-433D-A9BC-FB48D93D4217}"/>
          </ac:cxnSpMkLst>
        </pc:cxnChg>
        <pc:cxnChg chg="add del">
          <ac:chgData name="Gorman, Kelly R" userId="6b7a40f3-fa48-4ccd-8b9c-74f9741f67a4" providerId="ADAL" clId="{2F63C3B1-A98F-4127-840A-503FA444EE38}" dt="2023-08-22T02:29:40.052" v="31" actId="26606"/>
          <ac:cxnSpMkLst>
            <pc:docMk/>
            <pc:sldMk cId="1237636968" sldId="278"/>
            <ac:cxnSpMk id="18" creationId="{A24DAE64-2302-42EA-8239-F2F0775CA5AD}"/>
          </ac:cxnSpMkLst>
        </pc:cxnChg>
        <pc:cxnChg chg="add del">
          <ac:chgData name="Gorman, Kelly R" userId="6b7a40f3-fa48-4ccd-8b9c-74f9741f67a4" providerId="ADAL" clId="{2F63C3B1-A98F-4127-840A-503FA444EE38}" dt="2023-08-22T03:14:10.734" v="1219"/>
          <ac:cxnSpMkLst>
            <pc:docMk/>
            <pc:sldMk cId="1237636968" sldId="278"/>
            <ac:cxnSpMk id="25" creationId="{381B4579-E2EA-4BD7-94FF-0A0BEE135C6B}"/>
          </ac:cxnSpMkLst>
        </pc:cxnChg>
        <pc:cxnChg chg="add">
          <ac:chgData name="Gorman, Kelly R" userId="6b7a40f3-fa48-4ccd-8b9c-74f9741f67a4" providerId="ADAL" clId="{2F63C3B1-A98F-4127-840A-503FA444EE38}" dt="2023-08-22T03:28:35.948" v="1479" actId="26606"/>
          <ac:cxnSpMkLst>
            <pc:docMk/>
            <pc:sldMk cId="1237636968" sldId="278"/>
            <ac:cxnSpMk id="30" creationId="{2E98EB88-99B6-483D-B203-0D5D63100504}"/>
          </ac:cxnSpMkLst>
        </pc:cxnChg>
        <pc:cxnChg chg="add del">
          <ac:chgData name="Gorman, Kelly R" userId="6b7a40f3-fa48-4ccd-8b9c-74f9741f67a4" providerId="ADAL" clId="{2F63C3B1-A98F-4127-840A-503FA444EE38}" dt="2023-08-22T03:14:10.734" v="1219"/>
          <ac:cxnSpMkLst>
            <pc:docMk/>
            <pc:sldMk cId="1237636968" sldId="278"/>
            <ac:cxnSpMk id="35" creationId="{C6FAC23C-014D-4AC5-AD1B-36F7D0E7EF32}"/>
          </ac:cxnSpMkLst>
        </pc:cxnChg>
      </pc:sldChg>
      <pc:sldChg chg="del">
        <pc:chgData name="Gorman, Kelly R" userId="6b7a40f3-fa48-4ccd-8b9c-74f9741f67a4" providerId="ADAL" clId="{2F63C3B1-A98F-4127-840A-503FA444EE38}" dt="2023-08-22T02:30:07.740" v="34" actId="2696"/>
        <pc:sldMkLst>
          <pc:docMk/>
          <pc:sldMk cId="999676576" sldId="279"/>
        </pc:sldMkLst>
      </pc:sldChg>
      <pc:sldChg chg="del">
        <pc:chgData name="Gorman, Kelly R" userId="6b7a40f3-fa48-4ccd-8b9c-74f9741f67a4" providerId="ADAL" clId="{2F63C3B1-A98F-4127-840A-503FA444EE38}" dt="2023-08-22T02:30:01.398" v="33" actId="2696"/>
        <pc:sldMkLst>
          <pc:docMk/>
          <pc:sldMk cId="3364325560" sldId="281"/>
        </pc:sldMkLst>
      </pc:sldChg>
      <pc:sldChg chg="del">
        <pc:chgData name="Gorman, Kelly R" userId="6b7a40f3-fa48-4ccd-8b9c-74f9741f67a4" providerId="ADAL" clId="{2F63C3B1-A98F-4127-840A-503FA444EE38}" dt="2023-08-22T02:29:58.727" v="32" actId="2696"/>
        <pc:sldMkLst>
          <pc:docMk/>
          <pc:sldMk cId="4104132958" sldId="282"/>
        </pc:sldMkLst>
      </pc:sldChg>
      <pc:sldChg chg="del">
        <pc:chgData name="Gorman, Kelly R" userId="6b7a40f3-fa48-4ccd-8b9c-74f9741f67a4" providerId="ADAL" clId="{2F63C3B1-A98F-4127-840A-503FA444EE38}" dt="2023-08-22T02:30:25.508" v="37" actId="2696"/>
        <pc:sldMkLst>
          <pc:docMk/>
          <pc:sldMk cId="2373222374" sldId="285"/>
        </pc:sldMkLst>
      </pc:sldChg>
      <pc:sldChg chg="addSp delSp modSp mod delDesignElem">
        <pc:chgData name="Gorman, Kelly R" userId="6b7a40f3-fa48-4ccd-8b9c-74f9741f67a4" providerId="ADAL" clId="{2F63C3B1-A98F-4127-840A-503FA444EE38}" dt="2023-08-22T04:13:59.604" v="3961" actId="1076"/>
        <pc:sldMkLst>
          <pc:docMk/>
          <pc:sldMk cId="1885222819" sldId="288"/>
        </pc:sldMkLst>
        <pc:spChg chg="mod">
          <ac:chgData name="Gorman, Kelly R" userId="6b7a40f3-fa48-4ccd-8b9c-74f9741f67a4" providerId="ADAL" clId="{2F63C3B1-A98F-4127-840A-503FA444EE38}" dt="2023-08-22T04:13:14.822" v="3955" actId="20577"/>
          <ac:spMkLst>
            <pc:docMk/>
            <pc:sldMk cId="1885222819" sldId="288"/>
            <ac:spMk id="2" creationId="{66E60D29-DEC2-45B3-8E74-AC0B8BC70DFA}"/>
          </ac:spMkLst>
        </pc:spChg>
        <pc:spChg chg="del mod">
          <ac:chgData name="Gorman, Kelly R" userId="6b7a40f3-fa48-4ccd-8b9c-74f9741f67a4" providerId="ADAL" clId="{2F63C3B1-A98F-4127-840A-503FA444EE38}" dt="2023-08-22T04:12:34.837" v="3948" actId="478"/>
          <ac:spMkLst>
            <pc:docMk/>
            <pc:sldMk cId="1885222819" sldId="288"/>
            <ac:spMk id="4" creationId="{7CE4A5CC-BA52-4119-B4EE-F6FE464FA010}"/>
          </ac:spMkLst>
        </pc:spChg>
        <pc:spChg chg="add mod">
          <ac:chgData name="Gorman, Kelly R" userId="6b7a40f3-fa48-4ccd-8b9c-74f9741f67a4" providerId="ADAL" clId="{2F63C3B1-A98F-4127-840A-503FA444EE38}" dt="2023-08-22T04:12:34.837" v="3948" actId="478"/>
          <ac:spMkLst>
            <pc:docMk/>
            <pc:sldMk cId="1885222819" sldId="288"/>
            <ac:spMk id="5" creationId="{AFEBB93C-59C2-8A9D-C1BB-D3765A402DAF}"/>
          </ac:spMkLst>
        </pc:spChg>
        <pc:spChg chg="del">
          <ac:chgData name="Gorman, Kelly R" userId="6b7a40f3-fa48-4ccd-8b9c-74f9741f67a4" providerId="ADAL" clId="{2F63C3B1-A98F-4127-840A-503FA444EE38}" dt="2023-08-22T03:14:10.734" v="1219"/>
          <ac:spMkLst>
            <pc:docMk/>
            <pc:sldMk cId="1885222819" sldId="288"/>
            <ac:spMk id="19" creationId="{EEA869E1-F851-4A52-92F5-77E592B76A5B}"/>
          </ac:spMkLst>
        </pc:spChg>
        <pc:spChg chg="del">
          <ac:chgData name="Gorman, Kelly R" userId="6b7a40f3-fa48-4ccd-8b9c-74f9741f67a4" providerId="ADAL" clId="{2F63C3B1-A98F-4127-840A-503FA444EE38}" dt="2023-08-22T03:14:10.734" v="1219"/>
          <ac:spMkLst>
            <pc:docMk/>
            <pc:sldMk cId="1885222819" sldId="288"/>
            <ac:spMk id="30" creationId="{00F178E2-AACB-4EFE-A67A-5327512E4004}"/>
          </ac:spMkLst>
        </pc:spChg>
        <pc:spChg chg="del">
          <ac:chgData name="Gorman, Kelly R" userId="6b7a40f3-fa48-4ccd-8b9c-74f9741f67a4" providerId="ADAL" clId="{2F63C3B1-A98F-4127-840A-503FA444EE38}" dt="2023-08-22T03:14:10.734" v="1219"/>
          <ac:spMkLst>
            <pc:docMk/>
            <pc:sldMk cId="1885222819" sldId="288"/>
            <ac:spMk id="31" creationId="{EE282A56-24D8-489E-AC37-6EA78E071FB9}"/>
          </ac:spMkLst>
        </pc:spChg>
        <pc:picChg chg="mod">
          <ac:chgData name="Gorman, Kelly R" userId="6b7a40f3-fa48-4ccd-8b9c-74f9741f67a4" providerId="ADAL" clId="{2F63C3B1-A98F-4127-840A-503FA444EE38}" dt="2023-08-22T04:13:59.604" v="3961" actId="1076"/>
          <ac:picMkLst>
            <pc:docMk/>
            <pc:sldMk cId="1885222819" sldId="288"/>
            <ac:picMk id="14" creationId="{3DE8CFE8-EEC7-4842-BD7D-57A9039BB552}"/>
          </ac:picMkLst>
        </pc:picChg>
        <pc:picChg chg="del">
          <ac:chgData name="Gorman, Kelly R" userId="6b7a40f3-fa48-4ccd-8b9c-74f9741f67a4" providerId="ADAL" clId="{2F63C3B1-A98F-4127-840A-503FA444EE38}" dt="2023-08-22T03:14:10.734" v="1219"/>
          <ac:picMkLst>
            <pc:docMk/>
            <pc:sldMk cId="1885222819" sldId="288"/>
            <ac:picMk id="21" creationId="{B083AD55-8296-44BD-8E14-DD2DDBC351B0}"/>
          </ac:picMkLst>
        </pc:picChg>
        <pc:picChg chg="del">
          <ac:chgData name="Gorman, Kelly R" userId="6b7a40f3-fa48-4ccd-8b9c-74f9741f67a4" providerId="ADAL" clId="{2F63C3B1-A98F-4127-840A-503FA444EE38}" dt="2023-08-22T03:14:10.734" v="1219"/>
          <ac:picMkLst>
            <pc:docMk/>
            <pc:sldMk cId="1885222819" sldId="288"/>
            <ac:picMk id="33" creationId="{A21A879E-4440-4322-879E-91929B1414B3}"/>
          </ac:picMkLst>
        </pc:picChg>
        <pc:cxnChg chg="add mod">
          <ac:chgData name="Gorman, Kelly R" userId="6b7a40f3-fa48-4ccd-8b9c-74f9741f67a4" providerId="ADAL" clId="{2F63C3B1-A98F-4127-840A-503FA444EE38}" dt="2023-08-22T04:13:49.671" v="3960" actId="14100"/>
          <ac:cxnSpMkLst>
            <pc:docMk/>
            <pc:sldMk cId="1885222819" sldId="288"/>
            <ac:cxnSpMk id="7" creationId="{8B5F6875-9BCB-C925-B5BF-5E6402F1D41D}"/>
          </ac:cxnSpMkLst>
        </pc:cxnChg>
        <pc:cxnChg chg="del">
          <ac:chgData name="Gorman, Kelly R" userId="6b7a40f3-fa48-4ccd-8b9c-74f9741f67a4" providerId="ADAL" clId="{2F63C3B1-A98F-4127-840A-503FA444EE38}" dt="2023-08-22T03:14:10.734" v="1219"/>
          <ac:cxnSpMkLst>
            <pc:docMk/>
            <pc:sldMk cId="1885222819" sldId="288"/>
            <ac:cxnSpMk id="23" creationId="{2BF46B26-15FC-4C5A-94FA-AE9ED64B5C20}"/>
          </ac:cxnSpMkLst>
        </pc:cxnChg>
        <pc:cxnChg chg="del">
          <ac:chgData name="Gorman, Kelly R" userId="6b7a40f3-fa48-4ccd-8b9c-74f9741f67a4" providerId="ADAL" clId="{2F63C3B1-A98F-4127-840A-503FA444EE38}" dt="2023-08-22T03:14:10.734" v="1219"/>
          <ac:cxnSpMkLst>
            <pc:docMk/>
            <pc:sldMk cId="1885222819" sldId="288"/>
            <ac:cxnSpMk id="25" creationId="{BADF1045-FC61-45F9-B214-2286C9675985}"/>
          </ac:cxnSpMkLst>
        </pc:cxnChg>
        <pc:cxnChg chg="del">
          <ac:chgData name="Gorman, Kelly R" userId="6b7a40f3-fa48-4ccd-8b9c-74f9741f67a4" providerId="ADAL" clId="{2F63C3B1-A98F-4127-840A-503FA444EE38}" dt="2023-08-22T03:14:10.734" v="1219"/>
          <ac:cxnSpMkLst>
            <pc:docMk/>
            <pc:sldMk cId="1885222819" sldId="288"/>
            <ac:cxnSpMk id="32" creationId="{F8F31E2E-F25D-43B0-9B21-1DE46FC6DC70}"/>
          </ac:cxnSpMkLst>
        </pc:cxnChg>
        <pc:cxnChg chg="del">
          <ac:chgData name="Gorman, Kelly R" userId="6b7a40f3-fa48-4ccd-8b9c-74f9741f67a4" providerId="ADAL" clId="{2F63C3B1-A98F-4127-840A-503FA444EE38}" dt="2023-08-22T03:14:10.734" v="1219"/>
          <ac:cxnSpMkLst>
            <pc:docMk/>
            <pc:sldMk cId="1885222819" sldId="288"/>
            <ac:cxnSpMk id="35" creationId="{02B8CEF1-AE40-447A-B7A4-2024DDCDFD37}"/>
          </ac:cxnSpMkLst>
        </pc:cxnChg>
      </pc:sldChg>
      <pc:sldChg chg="modSp del mod setBg">
        <pc:chgData name="Gorman, Kelly R" userId="6b7a40f3-fa48-4ccd-8b9c-74f9741f67a4" providerId="ADAL" clId="{2F63C3B1-A98F-4127-840A-503FA444EE38}" dt="2023-08-22T03:43:08.651" v="2277" actId="2696"/>
        <pc:sldMkLst>
          <pc:docMk/>
          <pc:sldMk cId="2502948671" sldId="290"/>
        </pc:sldMkLst>
        <pc:spChg chg="mod">
          <ac:chgData name="Gorman, Kelly R" userId="6b7a40f3-fa48-4ccd-8b9c-74f9741f67a4" providerId="ADAL" clId="{2F63C3B1-A98F-4127-840A-503FA444EE38}" dt="2023-08-22T03:33:17.545" v="1571" actId="20577"/>
          <ac:spMkLst>
            <pc:docMk/>
            <pc:sldMk cId="2502948671" sldId="290"/>
            <ac:spMk id="2" creationId="{E4C6CA7A-5D97-4592-B650-BF62554210C2}"/>
          </ac:spMkLst>
        </pc:spChg>
        <pc:spChg chg="mod ord">
          <ac:chgData name="Gorman, Kelly R" userId="6b7a40f3-fa48-4ccd-8b9c-74f9741f67a4" providerId="ADAL" clId="{2F63C3B1-A98F-4127-840A-503FA444EE38}" dt="2023-08-22T03:33:05.198" v="1542" actId="20577"/>
          <ac:spMkLst>
            <pc:docMk/>
            <pc:sldMk cId="2502948671" sldId="290"/>
            <ac:spMk id="3" creationId="{B8D47D0A-1E12-4447-85BC-831EFF595E6F}"/>
          </ac:spMkLst>
        </pc:spChg>
        <pc:picChg chg="mod">
          <ac:chgData name="Gorman, Kelly R" userId="6b7a40f3-fa48-4ccd-8b9c-74f9741f67a4" providerId="ADAL" clId="{2F63C3B1-A98F-4127-840A-503FA444EE38}" dt="2023-08-22T02:32:00.796" v="87" actId="26606"/>
          <ac:picMkLst>
            <pc:docMk/>
            <pc:sldMk cId="2502948671" sldId="290"/>
            <ac:picMk id="4" creationId="{CBC617C1-F58F-49F2-A699-DD83342FDB3D}"/>
          </ac:picMkLst>
        </pc:picChg>
      </pc:sldChg>
      <pc:sldChg chg="addSp delSp modSp del mod setBg setClrOvrMap delDesignElem">
        <pc:chgData name="Gorman, Kelly R" userId="6b7a40f3-fa48-4ccd-8b9c-74f9741f67a4" providerId="ADAL" clId="{2F63C3B1-A98F-4127-840A-503FA444EE38}" dt="2023-08-22T03:39:10.739" v="2082" actId="2696"/>
        <pc:sldMkLst>
          <pc:docMk/>
          <pc:sldMk cId="3207241690" sldId="291"/>
        </pc:sldMkLst>
        <pc:spChg chg="mod">
          <ac:chgData name="Gorman, Kelly R" userId="6b7a40f3-fa48-4ccd-8b9c-74f9741f67a4" providerId="ADAL" clId="{2F63C3B1-A98F-4127-840A-503FA444EE38}" dt="2023-08-22T03:31:36.946" v="1535" actId="6549"/>
          <ac:spMkLst>
            <pc:docMk/>
            <pc:sldMk cId="3207241690" sldId="291"/>
            <ac:spMk id="2" creationId="{9F1ABA4D-2830-4151-96BC-6E5B6E75BF52}"/>
          </ac:spMkLst>
        </pc:spChg>
        <pc:spChg chg="mod">
          <ac:chgData name="Gorman, Kelly R" userId="6b7a40f3-fa48-4ccd-8b9c-74f9741f67a4" providerId="ADAL" clId="{2F63C3B1-A98F-4127-840A-503FA444EE38}" dt="2023-08-22T03:31:28.864" v="1521" actId="26606"/>
          <ac:spMkLst>
            <pc:docMk/>
            <pc:sldMk cId="3207241690" sldId="291"/>
            <ac:spMk id="3" creationId="{F227C649-958A-4399-AA03-BA1AA5B4C997}"/>
          </ac:spMkLst>
        </pc:spChg>
        <pc:spChg chg="add del">
          <ac:chgData name="Gorman, Kelly R" userId="6b7a40f3-fa48-4ccd-8b9c-74f9741f67a4" providerId="ADAL" clId="{2F63C3B1-A98F-4127-840A-503FA444EE38}" dt="2023-08-22T03:31:22.715" v="1519" actId="26606"/>
          <ac:spMkLst>
            <pc:docMk/>
            <pc:sldMk cId="3207241690" sldId="291"/>
            <ac:spMk id="8" creationId="{F63C748C-967B-4A7B-A90F-3EDD0F485AC6}"/>
          </ac:spMkLst>
        </pc:spChg>
        <pc:spChg chg="add del">
          <ac:chgData name="Gorman, Kelly R" userId="6b7a40f3-fa48-4ccd-8b9c-74f9741f67a4" providerId="ADAL" clId="{2F63C3B1-A98F-4127-840A-503FA444EE38}" dt="2023-08-22T03:31:28.864" v="1521" actId="26606"/>
          <ac:spMkLst>
            <pc:docMk/>
            <pc:sldMk cId="3207241690" sldId="291"/>
            <ac:spMk id="9" creationId="{C6870151-9189-4C3A-8379-EF3D95827A0A}"/>
          </ac:spMkLst>
        </pc:spChg>
        <pc:spChg chg="add del">
          <ac:chgData name="Gorman, Kelly R" userId="6b7a40f3-fa48-4ccd-8b9c-74f9741f67a4" providerId="ADAL" clId="{2F63C3B1-A98F-4127-840A-503FA444EE38}" dt="2023-08-22T03:31:22.715" v="1519" actId="26606"/>
          <ac:spMkLst>
            <pc:docMk/>
            <pc:sldMk cId="3207241690" sldId="291"/>
            <ac:spMk id="10" creationId="{C0143637-4934-44E4-B909-BAF1E7B27972}"/>
          </ac:spMkLst>
        </pc:spChg>
        <pc:spChg chg="add del">
          <ac:chgData name="Gorman, Kelly R" userId="6b7a40f3-fa48-4ccd-8b9c-74f9741f67a4" providerId="ADAL" clId="{2F63C3B1-A98F-4127-840A-503FA444EE38}" dt="2023-08-22T03:31:28.864" v="1521" actId="26606"/>
          <ac:spMkLst>
            <pc:docMk/>
            <pc:sldMk cId="3207241690" sldId="291"/>
            <ac:spMk id="11" creationId="{123EA69C-102A-4DD0-9547-05DCD271D159}"/>
          </ac:spMkLst>
        </pc:spChg>
        <pc:spChg chg="del">
          <ac:chgData name="Gorman, Kelly R" userId="6b7a40f3-fa48-4ccd-8b9c-74f9741f67a4" providerId="ADAL" clId="{2F63C3B1-A98F-4127-840A-503FA444EE38}" dt="2023-08-22T03:14:10.734" v="1219"/>
          <ac:spMkLst>
            <pc:docMk/>
            <pc:sldMk cId="3207241690" sldId="291"/>
            <ac:spMk id="13" creationId="{54F891EB-ED45-44C3-95D6-FFB2EC07FA10}"/>
          </ac:spMkLst>
        </pc:spChg>
        <pc:spChg chg="del">
          <ac:chgData name="Gorman, Kelly R" userId="6b7a40f3-fa48-4ccd-8b9c-74f9741f67a4" providerId="ADAL" clId="{2F63C3B1-A98F-4127-840A-503FA444EE38}" dt="2023-08-22T03:14:10.734" v="1219"/>
          <ac:spMkLst>
            <pc:docMk/>
            <pc:sldMk cId="3207241690" sldId="291"/>
            <ac:spMk id="15" creationId="{2EA385B8-7C85-4CE0-AE3A-00EB627B3443}"/>
          </ac:spMkLst>
        </pc:spChg>
        <pc:spChg chg="add del">
          <ac:chgData name="Gorman, Kelly R" userId="6b7a40f3-fa48-4ccd-8b9c-74f9741f67a4" providerId="ADAL" clId="{2F63C3B1-A98F-4127-840A-503FA444EE38}" dt="2023-08-22T03:31:28.864" v="1521" actId="26606"/>
          <ac:spMkLst>
            <pc:docMk/>
            <pc:sldMk cId="3207241690" sldId="291"/>
            <ac:spMk id="16" creationId="{6A862265-5CA3-4C40-8582-7534C3B03C2A}"/>
          </ac:spMkLst>
        </pc:spChg>
        <pc:spChg chg="add del">
          <ac:chgData name="Gorman, Kelly R" userId="6b7a40f3-fa48-4ccd-8b9c-74f9741f67a4" providerId="ADAL" clId="{2F63C3B1-A98F-4127-840A-503FA444EE38}" dt="2023-08-22T03:31:28.864" v="1521" actId="26606"/>
          <ac:spMkLst>
            <pc:docMk/>
            <pc:sldMk cId="3207241690" sldId="291"/>
            <ac:spMk id="18" creationId="{600EF80B-0391-4082-9AF5-F15B091B4CE9}"/>
          </ac:spMkLst>
        </pc:spChg>
        <pc:spChg chg="add del">
          <ac:chgData name="Gorman, Kelly R" userId="6b7a40f3-fa48-4ccd-8b9c-74f9741f67a4" providerId="ADAL" clId="{2F63C3B1-A98F-4127-840A-503FA444EE38}" dt="2023-08-22T03:31:28.864" v="1521" actId="26606"/>
          <ac:spMkLst>
            <pc:docMk/>
            <pc:sldMk cId="3207241690" sldId="291"/>
            <ac:spMk id="19" creationId="{3FBF03E8-C602-4192-9C52-F84B29FDCC88}"/>
          </ac:spMkLst>
        </pc:spChg>
        <pc:spChg chg="add">
          <ac:chgData name="Gorman, Kelly R" userId="6b7a40f3-fa48-4ccd-8b9c-74f9741f67a4" providerId="ADAL" clId="{2F63C3B1-A98F-4127-840A-503FA444EE38}" dt="2023-08-22T03:31:28.927" v="1522" actId="26606"/>
          <ac:spMkLst>
            <pc:docMk/>
            <pc:sldMk cId="3207241690" sldId="291"/>
            <ac:spMk id="21" creationId="{54F891EB-ED45-44C3-95D6-FFB2EC07FA10}"/>
          </ac:spMkLst>
        </pc:spChg>
        <pc:spChg chg="add">
          <ac:chgData name="Gorman, Kelly R" userId="6b7a40f3-fa48-4ccd-8b9c-74f9741f67a4" providerId="ADAL" clId="{2F63C3B1-A98F-4127-840A-503FA444EE38}" dt="2023-08-22T03:31:28.927" v="1522" actId="26606"/>
          <ac:spMkLst>
            <pc:docMk/>
            <pc:sldMk cId="3207241690" sldId="291"/>
            <ac:spMk id="22" creationId="{2EA385B8-7C85-4CE0-AE3A-00EB627B3443}"/>
          </ac:spMkLst>
        </pc:spChg>
        <pc:picChg chg="add del">
          <ac:chgData name="Gorman, Kelly R" userId="6b7a40f3-fa48-4ccd-8b9c-74f9741f67a4" providerId="ADAL" clId="{2F63C3B1-A98F-4127-840A-503FA444EE38}" dt="2023-08-22T03:31:28.864" v="1521" actId="26606"/>
          <ac:picMkLst>
            <pc:docMk/>
            <pc:sldMk cId="3207241690" sldId="291"/>
            <ac:picMk id="5" creationId="{9D43975B-592E-EFA9-A0E5-385109E6FB43}"/>
          </ac:picMkLst>
        </pc:picChg>
        <pc:picChg chg="del">
          <ac:chgData name="Gorman, Kelly R" userId="6b7a40f3-fa48-4ccd-8b9c-74f9741f67a4" providerId="ADAL" clId="{2F63C3B1-A98F-4127-840A-503FA444EE38}" dt="2023-08-22T03:14:10.734" v="1219"/>
          <ac:picMkLst>
            <pc:docMk/>
            <pc:sldMk cId="3207241690" sldId="291"/>
            <ac:picMk id="14" creationId="{DCC0100C-A457-45B1-8A8B-8740F43EC158}"/>
          </ac:picMkLst>
        </pc:picChg>
        <pc:picChg chg="add">
          <ac:chgData name="Gorman, Kelly R" userId="6b7a40f3-fa48-4ccd-8b9c-74f9741f67a4" providerId="ADAL" clId="{2F63C3B1-A98F-4127-840A-503FA444EE38}" dt="2023-08-22T03:31:28.927" v="1522" actId="26606"/>
          <ac:picMkLst>
            <pc:docMk/>
            <pc:sldMk cId="3207241690" sldId="291"/>
            <ac:picMk id="24" creationId="{DCC0100C-A457-45B1-8A8B-8740F43EC158}"/>
          </ac:picMkLst>
        </pc:picChg>
        <pc:cxnChg chg="del">
          <ac:chgData name="Gorman, Kelly R" userId="6b7a40f3-fa48-4ccd-8b9c-74f9741f67a4" providerId="ADAL" clId="{2F63C3B1-A98F-4127-840A-503FA444EE38}" dt="2023-08-22T03:14:10.734" v="1219"/>
          <ac:cxnSpMkLst>
            <pc:docMk/>
            <pc:sldMk cId="3207241690" sldId="291"/>
            <ac:cxnSpMk id="12" creationId="{19AF263B-E208-40DF-A182-5193478DCFA4}"/>
          </ac:cxnSpMkLst>
        </pc:cxnChg>
        <pc:cxnChg chg="add del">
          <ac:chgData name="Gorman, Kelly R" userId="6b7a40f3-fa48-4ccd-8b9c-74f9741f67a4" providerId="ADAL" clId="{2F63C3B1-A98F-4127-840A-503FA444EE38}" dt="2023-08-22T03:31:28.864" v="1521" actId="26606"/>
          <ac:cxnSpMkLst>
            <pc:docMk/>
            <pc:sldMk cId="3207241690" sldId="291"/>
            <ac:cxnSpMk id="17" creationId="{D33AC32D-5F44-45F7-A0BD-7C11A86BED57}"/>
          </ac:cxnSpMkLst>
        </pc:cxnChg>
        <pc:cxnChg chg="add">
          <ac:chgData name="Gorman, Kelly R" userId="6b7a40f3-fa48-4ccd-8b9c-74f9741f67a4" providerId="ADAL" clId="{2F63C3B1-A98F-4127-840A-503FA444EE38}" dt="2023-08-22T03:31:28.927" v="1522" actId="26606"/>
          <ac:cxnSpMkLst>
            <pc:docMk/>
            <pc:sldMk cId="3207241690" sldId="291"/>
            <ac:cxnSpMk id="23" creationId="{19AF263B-E208-40DF-A182-5193478DCFA4}"/>
          </ac:cxnSpMkLst>
        </pc:cxnChg>
      </pc:sldChg>
      <pc:sldChg chg="modSp del">
        <pc:chgData name="Gorman, Kelly R" userId="6b7a40f3-fa48-4ccd-8b9c-74f9741f67a4" providerId="ADAL" clId="{2F63C3B1-A98F-4127-840A-503FA444EE38}" dt="2023-08-22T03:31:53.214" v="1536" actId="2696"/>
        <pc:sldMkLst>
          <pc:docMk/>
          <pc:sldMk cId="867834955" sldId="294"/>
        </pc:sldMkLst>
        <pc:spChg chg="mod">
          <ac:chgData name="Gorman, Kelly R" userId="6b7a40f3-fa48-4ccd-8b9c-74f9741f67a4" providerId="ADAL" clId="{2F63C3B1-A98F-4127-840A-503FA444EE38}" dt="2023-08-22T03:25:23.499" v="1394"/>
          <ac:spMkLst>
            <pc:docMk/>
            <pc:sldMk cId="867834955" sldId="294"/>
            <ac:spMk id="2" creationId="{3287FA81-B6A9-475F-BBFD-961D01FBFEE6}"/>
          </ac:spMkLst>
        </pc:spChg>
        <pc:graphicFrameChg chg="mod">
          <ac:chgData name="Gorman, Kelly R" userId="6b7a40f3-fa48-4ccd-8b9c-74f9741f67a4" providerId="ADAL" clId="{2F63C3B1-A98F-4127-840A-503FA444EE38}" dt="2023-08-22T03:14:10.734" v="1219"/>
          <ac:graphicFrameMkLst>
            <pc:docMk/>
            <pc:sldMk cId="867834955" sldId="294"/>
            <ac:graphicFrameMk id="4" creationId="{426CF6E2-575B-4780-9EC1-28C5D8F2C946}"/>
          </ac:graphicFrameMkLst>
        </pc:graphicFrameChg>
      </pc:sldChg>
      <pc:sldChg chg="del">
        <pc:chgData name="Gorman, Kelly R" userId="6b7a40f3-fa48-4ccd-8b9c-74f9741f67a4" providerId="ADAL" clId="{2F63C3B1-A98F-4127-840A-503FA444EE38}" dt="2023-08-22T02:35:59.792" v="647" actId="2696"/>
        <pc:sldMkLst>
          <pc:docMk/>
          <pc:sldMk cId="4227688904" sldId="295"/>
        </pc:sldMkLst>
      </pc:sldChg>
      <pc:sldChg chg="del">
        <pc:chgData name="Gorman, Kelly R" userId="6b7a40f3-fa48-4ccd-8b9c-74f9741f67a4" providerId="ADAL" clId="{2F63C3B1-A98F-4127-840A-503FA444EE38}" dt="2023-08-22T02:30:21.924" v="36" actId="2696"/>
        <pc:sldMkLst>
          <pc:docMk/>
          <pc:sldMk cId="2733341009" sldId="296"/>
        </pc:sldMkLst>
      </pc:sldChg>
      <pc:sldChg chg="addSp delSp mod ord">
        <pc:chgData name="Gorman, Kelly R" userId="6b7a40f3-fa48-4ccd-8b9c-74f9741f67a4" providerId="ADAL" clId="{2F63C3B1-A98F-4127-840A-503FA444EE38}" dt="2023-08-22T04:02:56.817" v="3841" actId="26606"/>
        <pc:sldMkLst>
          <pc:docMk/>
          <pc:sldMk cId="1361465519" sldId="297"/>
        </pc:sldMkLst>
        <pc:spChg chg="del">
          <ac:chgData name="Gorman, Kelly R" userId="6b7a40f3-fa48-4ccd-8b9c-74f9741f67a4" providerId="ADAL" clId="{2F63C3B1-A98F-4127-840A-503FA444EE38}" dt="2023-08-22T04:02:56.817" v="3841" actId="26606"/>
          <ac:spMkLst>
            <pc:docMk/>
            <pc:sldMk cId="1361465519" sldId="297"/>
            <ac:spMk id="3" creationId="{396635BF-DD38-41B2-8B50-847A80F9EDCC}"/>
          </ac:spMkLst>
        </pc:spChg>
        <pc:graphicFrameChg chg="add">
          <ac:chgData name="Gorman, Kelly R" userId="6b7a40f3-fa48-4ccd-8b9c-74f9741f67a4" providerId="ADAL" clId="{2F63C3B1-A98F-4127-840A-503FA444EE38}" dt="2023-08-22T04:02:56.817" v="3841" actId="26606"/>
          <ac:graphicFrameMkLst>
            <pc:docMk/>
            <pc:sldMk cId="1361465519" sldId="297"/>
            <ac:graphicFrameMk id="5" creationId="{1E9165DC-C0B0-04A4-FD94-DAE6BD7F0C93}"/>
          </ac:graphicFrameMkLst>
        </pc:graphicFrameChg>
      </pc:sldChg>
      <pc:sldChg chg="addSp delSp modSp new mod ord setBg delDesignElem modNotesTx">
        <pc:chgData name="Gorman, Kelly R" userId="6b7a40f3-fa48-4ccd-8b9c-74f9741f67a4" providerId="ADAL" clId="{2F63C3B1-A98F-4127-840A-503FA444EE38}" dt="2023-08-22T03:43:19.244" v="2296" actId="20577"/>
        <pc:sldMkLst>
          <pc:docMk/>
          <pc:sldMk cId="250315268" sldId="298"/>
        </pc:sldMkLst>
        <pc:spChg chg="del">
          <ac:chgData name="Gorman, Kelly R" userId="6b7a40f3-fa48-4ccd-8b9c-74f9741f67a4" providerId="ADAL" clId="{2F63C3B1-A98F-4127-840A-503FA444EE38}" dt="2023-08-22T02:41:13.506" v="680" actId="478"/>
          <ac:spMkLst>
            <pc:docMk/>
            <pc:sldMk cId="250315268" sldId="298"/>
            <ac:spMk id="2" creationId="{68CD25FE-8A0C-C480-4D43-7FD679C88616}"/>
          </ac:spMkLst>
        </pc:spChg>
        <pc:spChg chg="del">
          <ac:chgData name="Gorman, Kelly R" userId="6b7a40f3-fa48-4ccd-8b9c-74f9741f67a4" providerId="ADAL" clId="{2F63C3B1-A98F-4127-840A-503FA444EE38}" dt="2023-08-22T02:41:17.457" v="681" actId="478"/>
          <ac:spMkLst>
            <pc:docMk/>
            <pc:sldMk cId="250315268" sldId="298"/>
            <ac:spMk id="3" creationId="{B450690D-3C45-07E5-46DE-1601C16FB557}"/>
          </ac:spMkLst>
        </pc:spChg>
        <pc:spChg chg="add del">
          <ac:chgData name="Gorman, Kelly R" userId="6b7a40f3-fa48-4ccd-8b9c-74f9741f67a4" providerId="ADAL" clId="{2F63C3B1-A98F-4127-840A-503FA444EE38}" dt="2023-08-22T02:41:26.770" v="684" actId="26606"/>
          <ac:spMkLst>
            <pc:docMk/>
            <pc:sldMk cId="250315268" sldId="298"/>
            <ac:spMk id="10" creationId="{6738F172-08B9-4BA5-B753-7D93472C0B11}"/>
          </ac:spMkLst>
        </pc:spChg>
        <pc:spChg chg="add del">
          <ac:chgData name="Gorman, Kelly R" userId="6b7a40f3-fa48-4ccd-8b9c-74f9741f67a4" providerId="ADAL" clId="{2F63C3B1-A98F-4127-840A-503FA444EE38}" dt="2023-08-22T02:41:29.612" v="686" actId="26606"/>
          <ac:spMkLst>
            <pc:docMk/>
            <pc:sldMk cId="250315268" sldId="298"/>
            <ac:spMk id="16" creationId="{2C6F198E-F7A1-4125-910D-641C0C2A76D5}"/>
          </ac:spMkLst>
        </pc:spChg>
        <pc:spChg chg="add del">
          <ac:chgData name="Gorman, Kelly R" userId="6b7a40f3-fa48-4ccd-8b9c-74f9741f67a4" providerId="ADAL" clId="{2F63C3B1-A98F-4127-840A-503FA444EE38}" dt="2023-08-22T02:41:29.612" v="686" actId="26606"/>
          <ac:spMkLst>
            <pc:docMk/>
            <pc:sldMk cId="250315268" sldId="298"/>
            <ac:spMk id="17" creationId="{CDDE5CDF-1512-4CDA-B956-23D223F8DE44}"/>
          </ac:spMkLst>
        </pc:spChg>
        <pc:spChg chg="add del">
          <ac:chgData name="Gorman, Kelly R" userId="6b7a40f3-fa48-4ccd-8b9c-74f9741f67a4" providerId="ADAL" clId="{2F63C3B1-A98F-4127-840A-503FA444EE38}" dt="2023-08-22T02:41:29.612" v="686" actId="26606"/>
          <ac:spMkLst>
            <pc:docMk/>
            <pc:sldMk cId="250315268" sldId="298"/>
            <ac:spMk id="18" creationId="{907C3A25-D9A7-4F2D-B44C-FA8EB24C7AFD}"/>
          </ac:spMkLst>
        </pc:spChg>
        <pc:spChg chg="add del">
          <ac:chgData name="Gorman, Kelly R" userId="6b7a40f3-fa48-4ccd-8b9c-74f9741f67a4" providerId="ADAL" clId="{2F63C3B1-A98F-4127-840A-503FA444EE38}" dt="2023-08-22T02:41:29.612" v="686" actId="26606"/>
          <ac:spMkLst>
            <pc:docMk/>
            <pc:sldMk cId="250315268" sldId="298"/>
            <ac:spMk id="20" creationId="{18E8515E-B8C8-482A-A9B5-CE57BC080AAD}"/>
          </ac:spMkLst>
        </pc:spChg>
        <pc:spChg chg="add del">
          <ac:chgData name="Gorman, Kelly R" userId="6b7a40f3-fa48-4ccd-8b9c-74f9741f67a4" providerId="ADAL" clId="{2F63C3B1-A98F-4127-840A-503FA444EE38}" dt="2023-08-22T03:14:10.734" v="1219"/>
          <ac:spMkLst>
            <pc:docMk/>
            <pc:sldMk cId="250315268" sldId="298"/>
            <ac:spMk id="23" creationId="{CDDE5CDF-1512-4CDA-B956-23D223F8DE44}"/>
          </ac:spMkLst>
        </pc:spChg>
        <pc:spChg chg="add del">
          <ac:chgData name="Gorman, Kelly R" userId="6b7a40f3-fa48-4ccd-8b9c-74f9741f67a4" providerId="ADAL" clId="{2F63C3B1-A98F-4127-840A-503FA444EE38}" dt="2023-08-22T03:14:10.734" v="1219"/>
          <ac:spMkLst>
            <pc:docMk/>
            <pc:sldMk cId="250315268" sldId="298"/>
            <ac:spMk id="26" creationId="{62C9703D-C8F9-44AD-A7C0-C2F3871F8C1B}"/>
          </ac:spMkLst>
        </pc:spChg>
        <pc:picChg chg="add mod">
          <ac:chgData name="Gorman, Kelly R" userId="6b7a40f3-fa48-4ccd-8b9c-74f9741f67a4" providerId="ADAL" clId="{2F63C3B1-A98F-4127-840A-503FA444EE38}" dt="2023-08-22T02:41:29.651" v="687" actId="26606"/>
          <ac:picMkLst>
            <pc:docMk/>
            <pc:sldMk cId="250315268" sldId="298"/>
            <ac:picMk id="5" creationId="{2D4D20E9-B950-56F7-8245-194068FE81F6}"/>
          </ac:picMkLst>
        </pc:picChg>
        <pc:picChg chg="add del">
          <ac:chgData name="Gorman, Kelly R" userId="6b7a40f3-fa48-4ccd-8b9c-74f9741f67a4" providerId="ADAL" clId="{2F63C3B1-A98F-4127-840A-503FA444EE38}" dt="2023-08-22T02:41:26.770" v="684" actId="26606"/>
          <ac:picMkLst>
            <pc:docMk/>
            <pc:sldMk cId="250315268" sldId="298"/>
            <ac:picMk id="12" creationId="{C900681B-C4FD-40B3-B5BC-C33231614C91}"/>
          </ac:picMkLst>
        </pc:picChg>
        <pc:picChg chg="add del">
          <ac:chgData name="Gorman, Kelly R" userId="6b7a40f3-fa48-4ccd-8b9c-74f9741f67a4" providerId="ADAL" clId="{2F63C3B1-A98F-4127-840A-503FA444EE38}" dt="2023-08-22T02:41:29.612" v="686" actId="26606"/>
          <ac:picMkLst>
            <pc:docMk/>
            <pc:sldMk cId="250315268" sldId="298"/>
            <ac:picMk id="19" creationId="{B029D7D8-5A6B-4C76-94C8-15798C6C5ADB}"/>
          </ac:picMkLst>
        </pc:picChg>
        <pc:picChg chg="add del">
          <ac:chgData name="Gorman, Kelly R" userId="6b7a40f3-fa48-4ccd-8b9c-74f9741f67a4" providerId="ADAL" clId="{2F63C3B1-A98F-4127-840A-503FA444EE38}" dt="2023-08-22T03:14:10.734" v="1219"/>
          <ac:picMkLst>
            <pc:docMk/>
            <pc:sldMk cId="250315268" sldId="298"/>
            <ac:picMk id="24" creationId="{B029D7D8-5A6B-4C76-94C8-15798C6C5ADB}"/>
          </ac:picMkLst>
        </pc:picChg>
        <pc:cxnChg chg="add del">
          <ac:chgData name="Gorman, Kelly R" userId="6b7a40f3-fa48-4ccd-8b9c-74f9741f67a4" providerId="ADAL" clId="{2F63C3B1-A98F-4127-840A-503FA444EE38}" dt="2023-08-22T02:41:26.770" v="684" actId="26606"/>
          <ac:cxnSpMkLst>
            <pc:docMk/>
            <pc:sldMk cId="250315268" sldId="298"/>
            <ac:cxnSpMk id="14" creationId="{FEAACD67-2FB5-4530-9B74-8D946F1CE9E3}"/>
          </ac:cxnSpMkLst>
        </pc:cxnChg>
        <pc:cxnChg chg="add del">
          <ac:chgData name="Gorman, Kelly R" userId="6b7a40f3-fa48-4ccd-8b9c-74f9741f67a4" providerId="ADAL" clId="{2F63C3B1-A98F-4127-840A-503FA444EE38}" dt="2023-08-22T02:41:29.612" v="686" actId="26606"/>
          <ac:cxnSpMkLst>
            <pc:docMk/>
            <pc:sldMk cId="250315268" sldId="298"/>
            <ac:cxnSpMk id="21" creationId="{A5C9319C-E20D-4884-952F-60B6A58C3E34}"/>
          </ac:cxnSpMkLst>
        </pc:cxnChg>
        <pc:cxnChg chg="add del">
          <ac:chgData name="Gorman, Kelly R" userId="6b7a40f3-fa48-4ccd-8b9c-74f9741f67a4" providerId="ADAL" clId="{2F63C3B1-A98F-4127-840A-503FA444EE38}" dt="2023-08-22T03:14:10.734" v="1219"/>
          <ac:cxnSpMkLst>
            <pc:docMk/>
            <pc:sldMk cId="250315268" sldId="298"/>
            <ac:cxnSpMk id="25" creationId="{A5C9319C-E20D-4884-952F-60B6A58C3E34}"/>
          </ac:cxnSpMkLst>
        </pc:cxnChg>
      </pc:sldChg>
      <pc:sldChg chg="addSp delSp modSp new mod setBg">
        <pc:chgData name="Gorman, Kelly R" userId="6b7a40f3-fa48-4ccd-8b9c-74f9741f67a4" providerId="ADAL" clId="{2F63C3B1-A98F-4127-840A-503FA444EE38}" dt="2023-08-22T03:25:23.499" v="1394"/>
        <pc:sldMkLst>
          <pc:docMk/>
          <pc:sldMk cId="1326938506" sldId="299"/>
        </pc:sldMkLst>
        <pc:spChg chg="mod">
          <ac:chgData name="Gorman, Kelly R" userId="6b7a40f3-fa48-4ccd-8b9c-74f9741f67a4" providerId="ADAL" clId="{2F63C3B1-A98F-4127-840A-503FA444EE38}" dt="2023-08-22T03:25:23.499" v="1394"/>
          <ac:spMkLst>
            <pc:docMk/>
            <pc:sldMk cId="1326938506" sldId="299"/>
            <ac:spMk id="2" creationId="{3C763CEF-7B82-CA81-1403-70029CE1671E}"/>
          </ac:spMkLst>
        </pc:spChg>
        <pc:spChg chg="mod">
          <ac:chgData name="Gorman, Kelly R" userId="6b7a40f3-fa48-4ccd-8b9c-74f9741f67a4" providerId="ADAL" clId="{2F63C3B1-A98F-4127-840A-503FA444EE38}" dt="2023-08-22T03:06:40.294" v="1081" actId="26606"/>
          <ac:spMkLst>
            <pc:docMk/>
            <pc:sldMk cId="1326938506" sldId="299"/>
            <ac:spMk id="3" creationId="{7EE89E3F-5BF7-01BD-BA39-9D48E5E3E707}"/>
          </ac:spMkLst>
        </pc:spChg>
        <pc:spChg chg="add del mod">
          <ac:chgData name="Gorman, Kelly R" userId="6b7a40f3-fa48-4ccd-8b9c-74f9741f67a4" providerId="ADAL" clId="{2F63C3B1-A98F-4127-840A-503FA444EE38}" dt="2023-08-22T03:05:42.721" v="1075" actId="478"/>
          <ac:spMkLst>
            <pc:docMk/>
            <pc:sldMk cId="1326938506" sldId="299"/>
            <ac:spMk id="5" creationId="{AFF8A3BF-35E0-A53F-EF23-50C35D47D618}"/>
          </ac:spMkLst>
        </pc:spChg>
        <pc:spChg chg="add del">
          <ac:chgData name="Gorman, Kelly R" userId="6b7a40f3-fa48-4ccd-8b9c-74f9741f67a4" providerId="ADAL" clId="{2F63C3B1-A98F-4127-840A-503FA444EE38}" dt="2023-08-22T03:06:28.442" v="1078" actId="26606"/>
          <ac:spMkLst>
            <pc:docMk/>
            <pc:sldMk cId="1326938506" sldId="299"/>
            <ac:spMk id="12" creationId="{35C3D674-3D59-4E93-80CA-0C0A9095E816}"/>
          </ac:spMkLst>
        </pc:spChg>
        <pc:spChg chg="add del">
          <ac:chgData name="Gorman, Kelly R" userId="6b7a40f3-fa48-4ccd-8b9c-74f9741f67a4" providerId="ADAL" clId="{2F63C3B1-A98F-4127-840A-503FA444EE38}" dt="2023-08-22T03:06:28.442" v="1078" actId="26606"/>
          <ac:spMkLst>
            <pc:docMk/>
            <pc:sldMk cId="1326938506" sldId="299"/>
            <ac:spMk id="16" creationId="{EF2A81E1-BCBE-426B-8C09-33274E69409D}"/>
          </ac:spMkLst>
        </pc:spChg>
        <pc:spChg chg="add del">
          <ac:chgData name="Gorman, Kelly R" userId="6b7a40f3-fa48-4ccd-8b9c-74f9741f67a4" providerId="ADAL" clId="{2F63C3B1-A98F-4127-840A-503FA444EE38}" dt="2023-08-22T03:06:40.292" v="1080" actId="26606"/>
          <ac:spMkLst>
            <pc:docMk/>
            <pc:sldMk cId="1326938506" sldId="299"/>
            <ac:spMk id="23" creationId="{021A4066-B261-49FE-952E-A0FE3EE75CD2}"/>
          </ac:spMkLst>
        </pc:spChg>
        <pc:spChg chg="add del">
          <ac:chgData name="Gorman, Kelly R" userId="6b7a40f3-fa48-4ccd-8b9c-74f9741f67a4" providerId="ADAL" clId="{2F63C3B1-A98F-4127-840A-503FA444EE38}" dt="2023-08-22T03:06:40.292" v="1080" actId="26606"/>
          <ac:spMkLst>
            <pc:docMk/>
            <pc:sldMk cId="1326938506" sldId="299"/>
            <ac:spMk id="26" creationId="{81958111-BC13-4D45-AB27-0C2C83F9BA64}"/>
          </ac:spMkLst>
        </pc:spChg>
        <pc:grpChg chg="add del">
          <ac:chgData name="Gorman, Kelly R" userId="6b7a40f3-fa48-4ccd-8b9c-74f9741f67a4" providerId="ADAL" clId="{2F63C3B1-A98F-4127-840A-503FA444EE38}" dt="2023-08-22T03:06:40.292" v="1080" actId="26606"/>
          <ac:grpSpMkLst>
            <pc:docMk/>
            <pc:sldMk cId="1326938506" sldId="299"/>
            <ac:grpSpMk id="27" creationId="{82188758-E18A-4CE5-9D03-F4BF5D887C3F}"/>
          </ac:grpSpMkLst>
        </pc:grpChg>
        <pc:picChg chg="add mod">
          <ac:chgData name="Gorman, Kelly R" userId="6b7a40f3-fa48-4ccd-8b9c-74f9741f67a4" providerId="ADAL" clId="{2F63C3B1-A98F-4127-840A-503FA444EE38}" dt="2023-08-22T03:06:40.294" v="1081" actId="26606"/>
          <ac:picMkLst>
            <pc:docMk/>
            <pc:sldMk cId="1326938506" sldId="299"/>
            <ac:picMk id="7" creationId="{825EAADF-5842-A080-A549-CFDDEBF5A4E8}"/>
          </ac:picMkLst>
        </pc:picChg>
        <pc:picChg chg="add del">
          <ac:chgData name="Gorman, Kelly R" userId="6b7a40f3-fa48-4ccd-8b9c-74f9741f67a4" providerId="ADAL" clId="{2F63C3B1-A98F-4127-840A-503FA444EE38}" dt="2023-08-22T03:06:28.442" v="1078" actId="26606"/>
          <ac:picMkLst>
            <pc:docMk/>
            <pc:sldMk cId="1326938506" sldId="299"/>
            <ac:picMk id="18" creationId="{39D1DDD4-5BB3-45BA-B9B3-06B62299AD79}"/>
          </ac:picMkLst>
        </pc:picChg>
        <pc:picChg chg="add del">
          <ac:chgData name="Gorman, Kelly R" userId="6b7a40f3-fa48-4ccd-8b9c-74f9741f67a4" providerId="ADAL" clId="{2F63C3B1-A98F-4127-840A-503FA444EE38}" dt="2023-08-22T03:06:40.292" v="1080" actId="26606"/>
          <ac:picMkLst>
            <pc:docMk/>
            <pc:sldMk cId="1326938506" sldId="299"/>
            <ac:picMk id="22" creationId="{D42F4933-2ECF-4EE5-BCE4-F19E3CA609FE}"/>
          </ac:picMkLst>
        </pc:picChg>
        <pc:cxnChg chg="add del">
          <ac:chgData name="Gorman, Kelly R" userId="6b7a40f3-fa48-4ccd-8b9c-74f9741f67a4" providerId="ADAL" clId="{2F63C3B1-A98F-4127-840A-503FA444EE38}" dt="2023-08-22T03:06:28.442" v="1078" actId="26606"/>
          <ac:cxnSpMkLst>
            <pc:docMk/>
            <pc:sldMk cId="1326938506" sldId="299"/>
            <ac:cxnSpMk id="14" creationId="{C884B8F8-FDC9-498B-9960-5D7260AFCB03}"/>
          </ac:cxnSpMkLst>
        </pc:cxnChg>
        <pc:cxnChg chg="add del">
          <ac:chgData name="Gorman, Kelly R" userId="6b7a40f3-fa48-4ccd-8b9c-74f9741f67a4" providerId="ADAL" clId="{2F63C3B1-A98F-4127-840A-503FA444EE38}" dt="2023-08-22T03:06:28.442" v="1078" actId="26606"/>
          <ac:cxnSpMkLst>
            <pc:docMk/>
            <pc:sldMk cId="1326938506" sldId="299"/>
            <ac:cxnSpMk id="20" creationId="{A24DAE64-2302-42EA-8239-F2F0775CA5AD}"/>
          </ac:cxnSpMkLst>
        </pc:cxnChg>
        <pc:cxnChg chg="add del">
          <ac:chgData name="Gorman, Kelly R" userId="6b7a40f3-fa48-4ccd-8b9c-74f9741f67a4" providerId="ADAL" clId="{2F63C3B1-A98F-4127-840A-503FA444EE38}" dt="2023-08-22T03:06:40.292" v="1080" actId="26606"/>
          <ac:cxnSpMkLst>
            <pc:docMk/>
            <pc:sldMk cId="1326938506" sldId="299"/>
            <ac:cxnSpMk id="24" creationId="{C6FAC23C-014D-4AC5-AD1B-36F7D0E7EF32}"/>
          </ac:cxnSpMkLst>
        </pc:cxnChg>
        <pc:cxnChg chg="add del">
          <ac:chgData name="Gorman, Kelly R" userId="6b7a40f3-fa48-4ccd-8b9c-74f9741f67a4" providerId="ADAL" clId="{2F63C3B1-A98F-4127-840A-503FA444EE38}" dt="2023-08-22T03:06:40.292" v="1080" actId="26606"/>
          <ac:cxnSpMkLst>
            <pc:docMk/>
            <pc:sldMk cId="1326938506" sldId="299"/>
            <ac:cxnSpMk id="25" creationId="{381B4579-E2EA-4BD7-94FF-0A0BEE135C6B}"/>
          </ac:cxnSpMkLst>
        </pc:cxnChg>
      </pc:sldChg>
      <pc:sldChg chg="addSp delSp modSp new mod ord setBg delDesignElem">
        <pc:chgData name="Gorman, Kelly R" userId="6b7a40f3-fa48-4ccd-8b9c-74f9741f67a4" providerId="ADAL" clId="{2F63C3B1-A98F-4127-840A-503FA444EE38}" dt="2023-08-22T04:09:20.866" v="3902" actId="403"/>
        <pc:sldMkLst>
          <pc:docMk/>
          <pc:sldMk cId="330905160" sldId="300"/>
        </pc:sldMkLst>
        <pc:spChg chg="mod">
          <ac:chgData name="Gorman, Kelly R" userId="6b7a40f3-fa48-4ccd-8b9c-74f9741f67a4" providerId="ADAL" clId="{2F63C3B1-A98F-4127-840A-503FA444EE38}" dt="2023-08-22T04:08:59.412" v="3894" actId="26606"/>
          <ac:spMkLst>
            <pc:docMk/>
            <pc:sldMk cId="330905160" sldId="300"/>
            <ac:spMk id="2" creationId="{38D4652C-CC9F-3FF4-55C3-FA9579014ABA}"/>
          </ac:spMkLst>
        </pc:spChg>
        <pc:spChg chg="del mod">
          <ac:chgData name="Gorman, Kelly R" userId="6b7a40f3-fa48-4ccd-8b9c-74f9741f67a4" providerId="ADAL" clId="{2F63C3B1-A98F-4127-840A-503FA444EE38}" dt="2023-08-22T02:54:38.887" v="872" actId="22"/>
          <ac:spMkLst>
            <pc:docMk/>
            <pc:sldMk cId="330905160" sldId="300"/>
            <ac:spMk id="3" creationId="{0E474615-9CFA-53B0-3F37-182FBF728B3D}"/>
          </ac:spMkLst>
        </pc:spChg>
        <pc:spChg chg="add mod ord">
          <ac:chgData name="Gorman, Kelly R" userId="6b7a40f3-fa48-4ccd-8b9c-74f9741f67a4" providerId="ADAL" clId="{2F63C3B1-A98F-4127-840A-503FA444EE38}" dt="2023-08-22T04:09:20.866" v="3902" actId="403"/>
          <ac:spMkLst>
            <pc:docMk/>
            <pc:sldMk cId="330905160" sldId="300"/>
            <ac:spMk id="8" creationId="{3542A564-C270-1002-7C5A-6BB77CF66379}"/>
          </ac:spMkLst>
        </pc:spChg>
        <pc:spChg chg="add del">
          <ac:chgData name="Gorman, Kelly R" userId="6b7a40f3-fa48-4ccd-8b9c-74f9741f67a4" providerId="ADAL" clId="{2F63C3B1-A98F-4127-840A-503FA444EE38}" dt="2023-08-22T02:55:50.311" v="874" actId="22"/>
          <ac:spMkLst>
            <pc:docMk/>
            <pc:sldMk cId="330905160" sldId="300"/>
            <ac:spMk id="9" creationId="{8B5BA4C5-A72B-220C-3DC7-71AB921F47E4}"/>
          </ac:spMkLst>
        </pc:spChg>
        <pc:spChg chg="add del">
          <ac:chgData name="Gorman, Kelly R" userId="6b7a40f3-fa48-4ccd-8b9c-74f9741f67a4" providerId="ADAL" clId="{2F63C3B1-A98F-4127-840A-503FA444EE38}" dt="2023-08-22T03:02:14.543" v="1018" actId="26606"/>
          <ac:spMkLst>
            <pc:docMk/>
            <pc:sldMk cId="330905160" sldId="300"/>
            <ac:spMk id="13" creationId="{742C14A9-3617-46DD-9FC4-ED828A7D3E6F}"/>
          </ac:spMkLst>
        </pc:spChg>
        <pc:spChg chg="add del">
          <ac:chgData name="Gorman, Kelly R" userId="6b7a40f3-fa48-4ccd-8b9c-74f9741f67a4" providerId="ADAL" clId="{2F63C3B1-A98F-4127-840A-503FA444EE38}" dt="2023-08-22T04:08:59.350" v="3893" actId="26606"/>
          <ac:spMkLst>
            <pc:docMk/>
            <pc:sldMk cId="330905160" sldId="300"/>
            <ac:spMk id="14" creationId="{00F178E2-AACB-4EFE-A67A-5327512E4004}"/>
          </ac:spMkLst>
        </pc:spChg>
        <pc:spChg chg="add del">
          <ac:chgData name="Gorman, Kelly R" userId="6b7a40f3-fa48-4ccd-8b9c-74f9741f67a4" providerId="ADAL" clId="{2F63C3B1-A98F-4127-840A-503FA444EE38}" dt="2023-08-22T03:02:14.543" v="1018" actId="26606"/>
          <ac:spMkLst>
            <pc:docMk/>
            <pc:sldMk cId="330905160" sldId="300"/>
            <ac:spMk id="17" creationId="{19E5CB6C-D5A1-44AB-BAD0-E76C67ED2802}"/>
          </ac:spMkLst>
        </pc:spChg>
        <pc:spChg chg="add del">
          <ac:chgData name="Gorman, Kelly R" userId="6b7a40f3-fa48-4ccd-8b9c-74f9741f67a4" providerId="ADAL" clId="{2F63C3B1-A98F-4127-840A-503FA444EE38}" dt="2023-08-22T04:08:59.350" v="3893" actId="26606"/>
          <ac:spMkLst>
            <pc:docMk/>
            <pc:sldMk cId="330905160" sldId="300"/>
            <ac:spMk id="18" creationId="{EE282A56-24D8-489E-AC37-6EA78E071FB9}"/>
          </ac:spMkLst>
        </pc:spChg>
        <pc:spChg chg="add del">
          <ac:chgData name="Gorman, Kelly R" userId="6b7a40f3-fa48-4ccd-8b9c-74f9741f67a4" providerId="ADAL" clId="{2F63C3B1-A98F-4127-840A-503FA444EE38}" dt="2023-08-22T02:59:17.779" v="1002" actId="26606"/>
          <ac:spMkLst>
            <pc:docMk/>
            <pc:sldMk cId="330905160" sldId="300"/>
            <ac:spMk id="19" creationId="{EEA869E1-F851-4A52-92F5-77E592B76A5B}"/>
          </ac:spMkLst>
        </pc:spChg>
        <pc:spChg chg="add del">
          <ac:chgData name="Gorman, Kelly R" userId="6b7a40f3-fa48-4ccd-8b9c-74f9741f67a4" providerId="ADAL" clId="{2F63C3B1-A98F-4127-840A-503FA444EE38}" dt="2023-08-22T03:14:10.734" v="1219"/>
          <ac:spMkLst>
            <pc:docMk/>
            <pc:sldMk cId="330905160" sldId="300"/>
            <ac:spMk id="20" creationId="{E62F3B89-BAFE-4E06-B919-42B4E80B76FD}"/>
          </ac:spMkLst>
        </pc:spChg>
        <pc:spChg chg="add del">
          <ac:chgData name="Gorman, Kelly R" userId="6b7a40f3-fa48-4ccd-8b9c-74f9741f67a4" providerId="ADAL" clId="{2F63C3B1-A98F-4127-840A-503FA444EE38}" dt="2023-08-22T03:14:10.734" v="1219"/>
          <ac:spMkLst>
            <pc:docMk/>
            <pc:sldMk cId="330905160" sldId="300"/>
            <ac:spMk id="22" creationId="{091BD5E2-496D-49A4-86BA-AE2A6D156C42}"/>
          </ac:spMkLst>
        </pc:spChg>
        <pc:spChg chg="add del">
          <ac:chgData name="Gorman, Kelly R" userId="6b7a40f3-fa48-4ccd-8b9c-74f9741f67a4" providerId="ADAL" clId="{2F63C3B1-A98F-4127-840A-503FA444EE38}" dt="2023-08-22T02:59:17.779" v="1002" actId="26606"/>
          <ac:spMkLst>
            <pc:docMk/>
            <pc:sldMk cId="330905160" sldId="300"/>
            <ac:spMk id="27" creationId="{0EF77632-1A0C-4B9F-829B-226E68A78E9F}"/>
          </ac:spMkLst>
        </pc:spChg>
        <pc:spChg chg="add del">
          <ac:chgData name="Gorman, Kelly R" userId="6b7a40f3-fa48-4ccd-8b9c-74f9741f67a4" providerId="ADAL" clId="{2F63C3B1-A98F-4127-840A-503FA444EE38}" dt="2023-08-22T02:59:17.779" v="1002" actId="26606"/>
          <ac:spMkLst>
            <pc:docMk/>
            <pc:sldMk cId="330905160" sldId="300"/>
            <ac:spMk id="29" creationId="{F3DCFC27-6BCE-42B6-8372-070EA07685D7}"/>
          </ac:spMkLst>
        </pc:spChg>
        <pc:spChg chg="add">
          <ac:chgData name="Gorman, Kelly R" userId="6b7a40f3-fa48-4ccd-8b9c-74f9741f67a4" providerId="ADAL" clId="{2F63C3B1-A98F-4127-840A-503FA444EE38}" dt="2023-08-22T04:08:59.412" v="3894" actId="26606"/>
          <ac:spMkLst>
            <pc:docMk/>
            <pc:sldMk cId="330905160" sldId="300"/>
            <ac:spMk id="34" creationId="{EA042132-EF3E-4DCA-8B23-D054AFC9F8B0}"/>
          </ac:spMkLst>
        </pc:spChg>
        <pc:spChg chg="add">
          <ac:chgData name="Gorman, Kelly R" userId="6b7a40f3-fa48-4ccd-8b9c-74f9741f67a4" providerId="ADAL" clId="{2F63C3B1-A98F-4127-840A-503FA444EE38}" dt="2023-08-22T04:08:59.412" v="3894" actId="26606"/>
          <ac:spMkLst>
            <pc:docMk/>
            <pc:sldMk cId="330905160" sldId="300"/>
            <ac:spMk id="37" creationId="{76E2642F-6025-4B22-A283-9B60F4765DD7}"/>
          </ac:spMkLst>
        </pc:spChg>
        <pc:spChg chg="add del">
          <ac:chgData name="Gorman, Kelly R" userId="6b7a40f3-fa48-4ccd-8b9c-74f9741f67a4" providerId="ADAL" clId="{2F63C3B1-A98F-4127-840A-503FA444EE38}" dt="2023-08-22T03:02:00.857" v="1015" actId="26606"/>
          <ac:spMkLst>
            <pc:docMk/>
            <pc:sldMk cId="330905160" sldId="300"/>
            <ac:spMk id="40" creationId="{01E8EC89-86BC-4558-B010-53DF36A5AB2E}"/>
          </ac:spMkLst>
        </pc:spChg>
        <pc:spChg chg="add">
          <ac:chgData name="Gorman, Kelly R" userId="6b7a40f3-fa48-4ccd-8b9c-74f9741f67a4" providerId="ADAL" clId="{2F63C3B1-A98F-4127-840A-503FA444EE38}" dt="2023-08-22T04:08:59.412" v="3894" actId="26606"/>
          <ac:spMkLst>
            <pc:docMk/>
            <pc:sldMk cId="330905160" sldId="300"/>
            <ac:spMk id="43" creationId="{2D87176B-036A-46E9-88B6-B602D3C1CB98}"/>
          </ac:spMkLst>
        </pc:spChg>
        <pc:spChg chg="add del">
          <ac:chgData name="Gorman, Kelly R" userId="6b7a40f3-fa48-4ccd-8b9c-74f9741f67a4" providerId="ADAL" clId="{2F63C3B1-A98F-4127-840A-503FA444EE38}" dt="2023-08-22T03:02:00.857" v="1015" actId="26606"/>
          <ac:spMkLst>
            <pc:docMk/>
            <pc:sldMk cId="330905160" sldId="300"/>
            <ac:spMk id="44" creationId="{54977EF3-E0BF-4719-9C15-8564B7D68F83}"/>
          </ac:spMkLst>
        </pc:spChg>
        <pc:spChg chg="add del">
          <ac:chgData name="Gorman, Kelly R" userId="6b7a40f3-fa48-4ccd-8b9c-74f9741f67a4" providerId="ADAL" clId="{2F63C3B1-A98F-4127-840A-503FA444EE38}" dt="2023-08-22T03:02:00.846" v="1014" actId="26606"/>
          <ac:spMkLst>
            <pc:docMk/>
            <pc:sldMk cId="330905160" sldId="300"/>
            <ac:spMk id="53" creationId="{E62F3B89-BAFE-4E06-B919-42B4E80B76FD}"/>
          </ac:spMkLst>
        </pc:spChg>
        <pc:spChg chg="add del">
          <ac:chgData name="Gorman, Kelly R" userId="6b7a40f3-fa48-4ccd-8b9c-74f9741f67a4" providerId="ADAL" clId="{2F63C3B1-A98F-4127-840A-503FA444EE38}" dt="2023-08-22T03:02:00.846" v="1014" actId="26606"/>
          <ac:spMkLst>
            <pc:docMk/>
            <pc:sldMk cId="330905160" sldId="300"/>
            <ac:spMk id="55" creationId="{091BD5E2-496D-49A4-86BA-AE2A6D156C42}"/>
          </ac:spMkLst>
        </pc:spChg>
        <pc:grpChg chg="add del">
          <ac:chgData name="Gorman, Kelly R" userId="6b7a40f3-fa48-4ccd-8b9c-74f9741f67a4" providerId="ADAL" clId="{2F63C3B1-A98F-4127-840A-503FA444EE38}" dt="2023-08-22T02:56:00.789" v="877" actId="26606"/>
          <ac:grpSpMkLst>
            <pc:docMk/>
            <pc:sldMk cId="330905160" sldId="300"/>
            <ac:grpSpMk id="12" creationId="{F2C08210-135F-434B-9B07-F3B4978C6C21}"/>
          </ac:grpSpMkLst>
        </pc:grpChg>
        <pc:grpChg chg="add">
          <ac:chgData name="Gorman, Kelly R" userId="6b7a40f3-fa48-4ccd-8b9c-74f9741f67a4" providerId="ADAL" clId="{2F63C3B1-A98F-4127-840A-503FA444EE38}" dt="2023-08-22T04:08:59.412" v="3894" actId="26606"/>
          <ac:grpSpMkLst>
            <pc:docMk/>
            <pc:sldMk cId="330905160" sldId="300"/>
            <ac:grpSpMk id="38" creationId="{447C2785-96A0-48E9-A4E1-3E0DD3C4B629}"/>
          </ac:grpSpMkLst>
        </pc:grpChg>
        <pc:picChg chg="add mod ord">
          <ac:chgData name="Gorman, Kelly R" userId="6b7a40f3-fa48-4ccd-8b9c-74f9741f67a4" providerId="ADAL" clId="{2F63C3B1-A98F-4127-840A-503FA444EE38}" dt="2023-08-22T04:08:59.412" v="3894" actId="26606"/>
          <ac:picMkLst>
            <pc:docMk/>
            <pc:sldMk cId="330905160" sldId="300"/>
            <ac:picMk id="5" creationId="{43EA2414-3470-BC63-E3D1-29B5912ABC12}"/>
          </ac:picMkLst>
        </pc:picChg>
        <pc:picChg chg="add mod ord">
          <ac:chgData name="Gorman, Kelly R" userId="6b7a40f3-fa48-4ccd-8b9c-74f9741f67a4" providerId="ADAL" clId="{2F63C3B1-A98F-4127-840A-503FA444EE38}" dt="2023-08-22T04:08:59.412" v="3894" actId="26606"/>
          <ac:picMkLst>
            <pc:docMk/>
            <pc:sldMk cId="330905160" sldId="300"/>
            <ac:picMk id="7" creationId="{AC501D31-0453-E33B-62E2-D8A2CABBB01F}"/>
          </ac:picMkLst>
        </pc:picChg>
        <pc:picChg chg="add del">
          <ac:chgData name="Gorman, Kelly R" userId="6b7a40f3-fa48-4ccd-8b9c-74f9741f67a4" providerId="ADAL" clId="{2F63C3B1-A98F-4127-840A-503FA444EE38}" dt="2023-08-22T03:02:14.543" v="1018" actId="26606"/>
          <ac:picMkLst>
            <pc:docMk/>
            <pc:sldMk cId="330905160" sldId="300"/>
            <ac:picMk id="10" creationId="{D5A16967-5C32-4A48-9F02-4F0228AC8DBA}"/>
          </ac:picMkLst>
        </pc:picChg>
        <pc:picChg chg="add del">
          <ac:chgData name="Gorman, Kelly R" userId="6b7a40f3-fa48-4ccd-8b9c-74f9741f67a4" providerId="ADAL" clId="{2F63C3B1-A98F-4127-840A-503FA444EE38}" dt="2023-08-22T02:59:17.779" v="1002" actId="26606"/>
          <ac:picMkLst>
            <pc:docMk/>
            <pc:sldMk cId="330905160" sldId="300"/>
            <ac:picMk id="21" creationId="{B083AD55-8296-44BD-8E14-DD2DDBC351B0}"/>
          </ac:picMkLst>
        </pc:picChg>
        <pc:picChg chg="add del">
          <ac:chgData name="Gorman, Kelly R" userId="6b7a40f3-fa48-4ccd-8b9c-74f9741f67a4" providerId="ADAL" clId="{2F63C3B1-A98F-4127-840A-503FA444EE38}" dt="2023-08-22T03:14:10.734" v="1219"/>
          <ac:picMkLst>
            <pc:docMk/>
            <pc:sldMk cId="330905160" sldId="300"/>
            <ac:picMk id="26" creationId="{A98A1F10-DBC5-458F-A290-F8A66387B199}"/>
          </ac:picMkLst>
        </pc:picChg>
        <pc:picChg chg="add del">
          <ac:chgData name="Gorman, Kelly R" userId="6b7a40f3-fa48-4ccd-8b9c-74f9741f67a4" providerId="ADAL" clId="{2F63C3B1-A98F-4127-840A-503FA444EE38}" dt="2023-08-22T04:08:59.350" v="3893" actId="26606"/>
          <ac:picMkLst>
            <pc:docMk/>
            <pc:sldMk cId="330905160" sldId="300"/>
            <ac:picMk id="30" creationId="{A21A879E-4440-4322-879E-91929B1414B3}"/>
          </ac:picMkLst>
        </pc:picChg>
        <pc:picChg chg="add del">
          <ac:chgData name="Gorman, Kelly R" userId="6b7a40f3-fa48-4ccd-8b9c-74f9741f67a4" providerId="ADAL" clId="{2F63C3B1-A98F-4127-840A-503FA444EE38}" dt="2023-08-22T02:59:17.779" v="1002" actId="26606"/>
          <ac:picMkLst>
            <pc:docMk/>
            <pc:sldMk cId="330905160" sldId="300"/>
            <ac:picMk id="33" creationId="{F82046CE-87C5-4670-A404-6AB453F5A928}"/>
          </ac:picMkLst>
        </pc:picChg>
        <pc:picChg chg="add">
          <ac:chgData name="Gorman, Kelly R" userId="6b7a40f3-fa48-4ccd-8b9c-74f9741f67a4" providerId="ADAL" clId="{2F63C3B1-A98F-4127-840A-503FA444EE38}" dt="2023-08-22T04:08:59.412" v="3894" actId="26606"/>
          <ac:picMkLst>
            <pc:docMk/>
            <pc:sldMk cId="330905160" sldId="300"/>
            <ac:picMk id="45" creationId="{AC34D715-F6AF-42BD-B021-F46BF6B549BD}"/>
          </ac:picMkLst>
        </pc:picChg>
        <pc:picChg chg="add del">
          <ac:chgData name="Gorman, Kelly R" userId="6b7a40f3-fa48-4ccd-8b9c-74f9741f67a4" providerId="ADAL" clId="{2F63C3B1-A98F-4127-840A-503FA444EE38}" dt="2023-08-22T03:02:00.857" v="1015" actId="26606"/>
          <ac:picMkLst>
            <pc:docMk/>
            <pc:sldMk cId="330905160" sldId="300"/>
            <ac:picMk id="46" creationId="{A5DC397C-2B77-4200-B02F-47CA26CA2AC4}"/>
          </ac:picMkLst>
        </pc:picChg>
        <pc:picChg chg="add del">
          <ac:chgData name="Gorman, Kelly R" userId="6b7a40f3-fa48-4ccd-8b9c-74f9741f67a4" providerId="ADAL" clId="{2F63C3B1-A98F-4127-840A-503FA444EE38}" dt="2023-08-22T03:02:00.846" v="1014" actId="26606"/>
          <ac:picMkLst>
            <pc:docMk/>
            <pc:sldMk cId="330905160" sldId="300"/>
            <ac:picMk id="59" creationId="{A98A1F10-DBC5-458F-A290-F8A66387B199}"/>
          </ac:picMkLst>
        </pc:picChg>
        <pc:cxnChg chg="add del">
          <ac:chgData name="Gorman, Kelly R" userId="6b7a40f3-fa48-4ccd-8b9c-74f9741f67a4" providerId="ADAL" clId="{2F63C3B1-A98F-4127-840A-503FA444EE38}" dt="2023-08-22T03:02:14.543" v="1018" actId="26606"/>
          <ac:cxnSpMkLst>
            <pc:docMk/>
            <pc:sldMk cId="330905160" sldId="300"/>
            <ac:cxnSpMk id="11" creationId="{942D078B-EF20-4DB1-AA1B-87F212C56A9A}"/>
          </ac:cxnSpMkLst>
        </pc:cxnChg>
        <pc:cxnChg chg="add del">
          <ac:chgData name="Gorman, Kelly R" userId="6b7a40f3-fa48-4ccd-8b9c-74f9741f67a4" providerId="ADAL" clId="{2F63C3B1-A98F-4127-840A-503FA444EE38}" dt="2023-08-22T03:02:14.543" v="1018" actId="26606"/>
          <ac:cxnSpMkLst>
            <pc:docMk/>
            <pc:sldMk cId="330905160" sldId="300"/>
            <ac:cxnSpMk id="15" creationId="{19AB0109-1C89-41F0-9EDF-3DE017BE3F27}"/>
          </ac:cxnSpMkLst>
        </pc:cxnChg>
        <pc:cxnChg chg="add del">
          <ac:chgData name="Gorman, Kelly R" userId="6b7a40f3-fa48-4ccd-8b9c-74f9741f67a4" providerId="ADAL" clId="{2F63C3B1-A98F-4127-840A-503FA444EE38}" dt="2023-08-22T04:08:59.350" v="3893" actId="26606"/>
          <ac:cxnSpMkLst>
            <pc:docMk/>
            <pc:sldMk cId="330905160" sldId="300"/>
            <ac:cxnSpMk id="16" creationId="{F8F31E2E-F25D-43B0-9B21-1DE46FC6DC70}"/>
          </ac:cxnSpMkLst>
        </pc:cxnChg>
        <pc:cxnChg chg="add del">
          <ac:chgData name="Gorman, Kelly R" userId="6b7a40f3-fa48-4ccd-8b9c-74f9741f67a4" providerId="ADAL" clId="{2F63C3B1-A98F-4127-840A-503FA444EE38}" dt="2023-08-22T02:59:17.779" v="1002" actId="26606"/>
          <ac:cxnSpMkLst>
            <pc:docMk/>
            <pc:sldMk cId="330905160" sldId="300"/>
            <ac:cxnSpMk id="23" creationId="{2BF46B26-15FC-4C5A-94FA-AE9ED64B5C20}"/>
          </ac:cxnSpMkLst>
        </pc:cxnChg>
        <pc:cxnChg chg="add del">
          <ac:chgData name="Gorman, Kelly R" userId="6b7a40f3-fa48-4ccd-8b9c-74f9741f67a4" providerId="ADAL" clId="{2F63C3B1-A98F-4127-840A-503FA444EE38}" dt="2023-08-22T03:14:10.734" v="1219"/>
          <ac:cxnSpMkLst>
            <pc:docMk/>
            <pc:sldMk cId="330905160" sldId="300"/>
            <ac:cxnSpMk id="24" creationId="{7A7E563D-EB65-4E42-AA76-955E1D2FAF88}"/>
          </ac:cxnSpMkLst>
        </pc:cxnChg>
        <pc:cxnChg chg="add del">
          <ac:chgData name="Gorman, Kelly R" userId="6b7a40f3-fa48-4ccd-8b9c-74f9741f67a4" providerId="ADAL" clId="{2F63C3B1-A98F-4127-840A-503FA444EE38}" dt="2023-08-22T02:59:17.779" v="1002" actId="26606"/>
          <ac:cxnSpMkLst>
            <pc:docMk/>
            <pc:sldMk cId="330905160" sldId="300"/>
            <ac:cxnSpMk id="25" creationId="{912F6065-5345-44BD-B66E-5487CCD7A9B9}"/>
          </ac:cxnSpMkLst>
        </pc:cxnChg>
        <pc:cxnChg chg="add del">
          <ac:chgData name="Gorman, Kelly R" userId="6b7a40f3-fa48-4ccd-8b9c-74f9741f67a4" providerId="ADAL" clId="{2F63C3B1-A98F-4127-840A-503FA444EE38}" dt="2023-08-22T03:14:10.734" v="1219"/>
          <ac:cxnSpMkLst>
            <pc:docMk/>
            <pc:sldMk cId="330905160" sldId="300"/>
            <ac:cxnSpMk id="28" creationId="{1ADD7D3E-7196-4C5F-B311-F75C99DC819D}"/>
          </ac:cxnSpMkLst>
        </pc:cxnChg>
        <pc:cxnChg chg="add del">
          <ac:chgData name="Gorman, Kelly R" userId="6b7a40f3-fa48-4ccd-8b9c-74f9741f67a4" providerId="ADAL" clId="{2F63C3B1-A98F-4127-840A-503FA444EE38}" dt="2023-08-22T02:59:17.779" v="1002" actId="26606"/>
          <ac:cxnSpMkLst>
            <pc:docMk/>
            <pc:sldMk cId="330905160" sldId="300"/>
            <ac:cxnSpMk id="31" creationId="{96A4B1E0-284C-4A01-8141-A24D2B8EE093}"/>
          </ac:cxnSpMkLst>
        </pc:cxnChg>
        <pc:cxnChg chg="add del">
          <ac:chgData name="Gorman, Kelly R" userId="6b7a40f3-fa48-4ccd-8b9c-74f9741f67a4" providerId="ADAL" clId="{2F63C3B1-A98F-4127-840A-503FA444EE38}" dt="2023-08-22T04:08:59.350" v="3893" actId="26606"/>
          <ac:cxnSpMkLst>
            <pc:docMk/>
            <pc:sldMk cId="330905160" sldId="300"/>
            <ac:cxnSpMk id="32" creationId="{02B8CEF1-AE40-447A-B7A4-2024DDCDFD37}"/>
          </ac:cxnSpMkLst>
        </pc:cxnChg>
        <pc:cxnChg chg="add del">
          <ac:chgData name="Gorman, Kelly R" userId="6b7a40f3-fa48-4ccd-8b9c-74f9741f67a4" providerId="ADAL" clId="{2F63C3B1-A98F-4127-840A-503FA444EE38}" dt="2023-08-22T02:59:17.779" v="1002" actId="26606"/>
          <ac:cxnSpMkLst>
            <pc:docMk/>
            <pc:sldMk cId="330905160" sldId="300"/>
            <ac:cxnSpMk id="35" creationId="{A224BAD7-5931-4CA6-BB58-0CBCFCFA65A5}"/>
          </ac:cxnSpMkLst>
        </pc:cxnChg>
        <pc:cxnChg chg="add">
          <ac:chgData name="Gorman, Kelly R" userId="6b7a40f3-fa48-4ccd-8b9c-74f9741f67a4" providerId="ADAL" clId="{2F63C3B1-A98F-4127-840A-503FA444EE38}" dt="2023-08-22T04:08:59.412" v="3894" actId="26606"/>
          <ac:cxnSpMkLst>
            <pc:docMk/>
            <pc:sldMk cId="330905160" sldId="300"/>
            <ac:cxnSpMk id="36" creationId="{C6561942-7576-4906-820D-5DBB2DEE7BEC}"/>
          </ac:cxnSpMkLst>
        </pc:cxnChg>
        <pc:cxnChg chg="add del">
          <ac:chgData name="Gorman, Kelly R" userId="6b7a40f3-fa48-4ccd-8b9c-74f9741f67a4" providerId="ADAL" clId="{2F63C3B1-A98F-4127-840A-503FA444EE38}" dt="2023-08-22T03:02:00.857" v="1015" actId="26606"/>
          <ac:cxnSpMkLst>
            <pc:docMk/>
            <pc:sldMk cId="330905160" sldId="300"/>
            <ac:cxnSpMk id="42" creationId="{4CCCDDFF-B9CC-494C-8BEE-2451CD79A093}"/>
          </ac:cxnSpMkLst>
        </pc:cxnChg>
        <pc:cxnChg chg="add">
          <ac:chgData name="Gorman, Kelly R" userId="6b7a40f3-fa48-4ccd-8b9c-74f9741f67a4" providerId="ADAL" clId="{2F63C3B1-A98F-4127-840A-503FA444EE38}" dt="2023-08-22T04:08:59.412" v="3894" actId="26606"/>
          <ac:cxnSpMkLst>
            <pc:docMk/>
            <pc:sldMk cId="330905160" sldId="300"/>
            <ac:cxnSpMk id="47" creationId="{EA5196A3-0319-4C04-B5B6-D1359F52F969}"/>
          </ac:cxnSpMkLst>
        </pc:cxnChg>
        <pc:cxnChg chg="add del">
          <ac:chgData name="Gorman, Kelly R" userId="6b7a40f3-fa48-4ccd-8b9c-74f9741f67a4" providerId="ADAL" clId="{2F63C3B1-A98F-4127-840A-503FA444EE38}" dt="2023-08-22T03:02:00.857" v="1015" actId="26606"/>
          <ac:cxnSpMkLst>
            <pc:docMk/>
            <pc:sldMk cId="330905160" sldId="300"/>
            <ac:cxnSpMk id="48" creationId="{13AFA304-05B8-441F-BA73-B92E08BD6E04}"/>
          </ac:cxnSpMkLst>
        </pc:cxnChg>
        <pc:cxnChg chg="add del">
          <ac:chgData name="Gorman, Kelly R" userId="6b7a40f3-fa48-4ccd-8b9c-74f9741f67a4" providerId="ADAL" clId="{2F63C3B1-A98F-4127-840A-503FA444EE38}" dt="2023-08-22T03:02:00.846" v="1014" actId="26606"/>
          <ac:cxnSpMkLst>
            <pc:docMk/>
            <pc:sldMk cId="330905160" sldId="300"/>
            <ac:cxnSpMk id="57" creationId="{7A7E563D-EB65-4E42-AA76-955E1D2FAF88}"/>
          </ac:cxnSpMkLst>
        </pc:cxnChg>
        <pc:cxnChg chg="add del">
          <ac:chgData name="Gorman, Kelly R" userId="6b7a40f3-fa48-4ccd-8b9c-74f9741f67a4" providerId="ADAL" clId="{2F63C3B1-A98F-4127-840A-503FA444EE38}" dt="2023-08-22T03:02:00.846" v="1014" actId="26606"/>
          <ac:cxnSpMkLst>
            <pc:docMk/>
            <pc:sldMk cId="330905160" sldId="300"/>
            <ac:cxnSpMk id="61" creationId="{1ADD7D3E-7196-4C5F-B311-F75C99DC819D}"/>
          </ac:cxnSpMkLst>
        </pc:cxnChg>
      </pc:sldChg>
      <pc:sldChg chg="addSp delSp modSp new mod">
        <pc:chgData name="Gorman, Kelly R" userId="6b7a40f3-fa48-4ccd-8b9c-74f9741f67a4" providerId="ADAL" clId="{2F63C3B1-A98F-4127-840A-503FA444EE38}" dt="2023-08-22T04:09:43.015" v="3903" actId="1076"/>
        <pc:sldMkLst>
          <pc:docMk/>
          <pc:sldMk cId="529964745" sldId="301"/>
        </pc:sldMkLst>
        <pc:spChg chg="mod">
          <ac:chgData name="Gorman, Kelly R" userId="6b7a40f3-fa48-4ccd-8b9c-74f9741f67a4" providerId="ADAL" clId="{2F63C3B1-A98F-4127-840A-503FA444EE38}" dt="2023-08-22T04:09:43.015" v="3903" actId="1076"/>
          <ac:spMkLst>
            <pc:docMk/>
            <pc:sldMk cId="529964745" sldId="301"/>
            <ac:spMk id="2" creationId="{7C85393F-431B-D13D-A57B-BE4B59BA34C9}"/>
          </ac:spMkLst>
        </pc:spChg>
        <pc:spChg chg="mod">
          <ac:chgData name="Gorman, Kelly R" userId="6b7a40f3-fa48-4ccd-8b9c-74f9741f67a4" providerId="ADAL" clId="{2F63C3B1-A98F-4127-840A-503FA444EE38}" dt="2023-08-22T03:14:30.755" v="1223" actId="20577"/>
          <ac:spMkLst>
            <pc:docMk/>
            <pc:sldMk cId="529964745" sldId="301"/>
            <ac:spMk id="3" creationId="{BF491AB3-9271-14F4-CD14-E0C8BE598923}"/>
          </ac:spMkLst>
        </pc:spChg>
        <pc:spChg chg="add mod">
          <ac:chgData name="Gorman, Kelly R" userId="6b7a40f3-fa48-4ccd-8b9c-74f9741f67a4" providerId="ADAL" clId="{2F63C3B1-A98F-4127-840A-503FA444EE38}" dt="2023-08-22T03:15:52.068" v="1234"/>
          <ac:spMkLst>
            <pc:docMk/>
            <pc:sldMk cId="529964745" sldId="301"/>
            <ac:spMk id="4" creationId="{741563B5-1390-FCAA-B165-49F43CC3F180}"/>
          </ac:spMkLst>
        </pc:spChg>
        <pc:spChg chg="add del mod">
          <ac:chgData name="Gorman, Kelly R" userId="6b7a40f3-fa48-4ccd-8b9c-74f9741f67a4" providerId="ADAL" clId="{2F63C3B1-A98F-4127-840A-503FA444EE38}" dt="2023-08-22T03:16:13.611" v="1245" actId="478"/>
          <ac:spMkLst>
            <pc:docMk/>
            <pc:sldMk cId="529964745" sldId="301"/>
            <ac:spMk id="7" creationId="{D73C0191-71F9-5726-2E27-4C2850435CA7}"/>
          </ac:spMkLst>
        </pc:spChg>
        <pc:picChg chg="add del mod ord">
          <ac:chgData name="Gorman, Kelly R" userId="6b7a40f3-fa48-4ccd-8b9c-74f9741f67a4" providerId="ADAL" clId="{2F63C3B1-A98F-4127-840A-503FA444EE38}" dt="2023-08-22T03:15:22.021" v="1232" actId="478"/>
          <ac:picMkLst>
            <pc:docMk/>
            <pc:sldMk cId="529964745" sldId="301"/>
            <ac:picMk id="6" creationId="{B3158B77-C9F5-0182-301F-51D006144212}"/>
          </ac:picMkLst>
        </pc:picChg>
      </pc:sldChg>
      <pc:sldChg chg="addSp delSp modSp new mod">
        <pc:chgData name="Gorman, Kelly R" userId="6b7a40f3-fa48-4ccd-8b9c-74f9741f67a4" providerId="ADAL" clId="{2F63C3B1-A98F-4127-840A-503FA444EE38}" dt="2023-08-22T03:26:16.736" v="1446" actId="113"/>
        <pc:sldMkLst>
          <pc:docMk/>
          <pc:sldMk cId="1873711885" sldId="302"/>
        </pc:sldMkLst>
        <pc:spChg chg="del mod">
          <ac:chgData name="Gorman, Kelly R" userId="6b7a40f3-fa48-4ccd-8b9c-74f9741f67a4" providerId="ADAL" clId="{2F63C3B1-A98F-4127-840A-503FA444EE38}" dt="2023-08-22T03:23:59.375" v="1392" actId="478"/>
          <ac:spMkLst>
            <pc:docMk/>
            <pc:sldMk cId="1873711885" sldId="302"/>
            <ac:spMk id="2" creationId="{820255F0-C490-F91B-EDBC-2E7532522D1D}"/>
          </ac:spMkLst>
        </pc:spChg>
        <pc:spChg chg="mod">
          <ac:chgData name="Gorman, Kelly R" userId="6b7a40f3-fa48-4ccd-8b9c-74f9741f67a4" providerId="ADAL" clId="{2F63C3B1-A98F-4127-840A-503FA444EE38}" dt="2023-08-22T03:21:07.891" v="1304" actId="20577"/>
          <ac:spMkLst>
            <pc:docMk/>
            <pc:sldMk cId="1873711885" sldId="302"/>
            <ac:spMk id="3" creationId="{ACB02345-A086-9385-56C1-E57A309366EA}"/>
          </ac:spMkLst>
        </pc:spChg>
        <pc:spChg chg="add mod">
          <ac:chgData name="Gorman, Kelly R" userId="6b7a40f3-fa48-4ccd-8b9c-74f9741f67a4" providerId="ADAL" clId="{2F63C3B1-A98F-4127-840A-503FA444EE38}" dt="2023-08-22T03:26:16.736" v="1446" actId="113"/>
          <ac:spMkLst>
            <pc:docMk/>
            <pc:sldMk cId="1873711885" sldId="302"/>
            <ac:spMk id="5" creationId="{09B4F831-34E8-B113-0E73-D2BDB270DEA4}"/>
          </ac:spMkLst>
        </pc:spChg>
        <pc:spChg chg="add mod">
          <ac:chgData name="Gorman, Kelly R" userId="6b7a40f3-fa48-4ccd-8b9c-74f9741f67a4" providerId="ADAL" clId="{2F63C3B1-A98F-4127-840A-503FA444EE38}" dt="2023-08-22T03:26:02.832" v="1445" actId="255"/>
          <ac:spMkLst>
            <pc:docMk/>
            <pc:sldMk cId="1873711885" sldId="302"/>
            <ac:spMk id="6" creationId="{982B0730-3D90-3C95-B4C4-833E05039BDF}"/>
          </ac:spMkLst>
        </pc:spChg>
      </pc:sldChg>
      <pc:sldChg chg="addSp delSp modSp new mod ord setBg">
        <pc:chgData name="Gorman, Kelly R" userId="6b7a40f3-fa48-4ccd-8b9c-74f9741f67a4" providerId="ADAL" clId="{2F63C3B1-A98F-4127-840A-503FA444EE38}" dt="2023-08-22T04:07:55.228" v="3889" actId="14100"/>
        <pc:sldMkLst>
          <pc:docMk/>
          <pc:sldMk cId="1269728743" sldId="303"/>
        </pc:sldMkLst>
        <pc:spChg chg="mod">
          <ac:chgData name="Gorman, Kelly R" userId="6b7a40f3-fa48-4ccd-8b9c-74f9741f67a4" providerId="ADAL" clId="{2F63C3B1-A98F-4127-840A-503FA444EE38}" dt="2023-08-22T04:07:25.785" v="3886" actId="26606"/>
          <ac:spMkLst>
            <pc:docMk/>
            <pc:sldMk cId="1269728743" sldId="303"/>
            <ac:spMk id="2" creationId="{297DABC9-C50C-13CC-A21E-8F39653D06CD}"/>
          </ac:spMkLst>
        </pc:spChg>
        <pc:spChg chg="add del mod">
          <ac:chgData name="Gorman, Kelly R" userId="6b7a40f3-fa48-4ccd-8b9c-74f9741f67a4" providerId="ADAL" clId="{2F63C3B1-A98F-4127-840A-503FA444EE38}" dt="2023-08-22T03:38:43.562" v="2066" actId="26606"/>
          <ac:spMkLst>
            <pc:docMk/>
            <pc:sldMk cId="1269728743" sldId="303"/>
            <ac:spMk id="3" creationId="{1C93A293-F740-D1FB-D82C-882BAF570180}"/>
          </ac:spMkLst>
        </pc:spChg>
        <pc:spChg chg="add del">
          <ac:chgData name="Gorman, Kelly R" userId="6b7a40f3-fa48-4ccd-8b9c-74f9741f67a4" providerId="ADAL" clId="{2F63C3B1-A98F-4127-840A-503FA444EE38}" dt="2023-08-22T03:38:07.749" v="2059" actId="26606"/>
          <ac:spMkLst>
            <pc:docMk/>
            <pc:sldMk cId="1269728743" sldId="303"/>
            <ac:spMk id="9" creationId="{482E7304-2AC2-4A5C-924D-A6AC3FFC5EAC}"/>
          </ac:spMkLst>
        </pc:spChg>
        <pc:spChg chg="add del">
          <ac:chgData name="Gorman, Kelly R" userId="6b7a40f3-fa48-4ccd-8b9c-74f9741f67a4" providerId="ADAL" clId="{2F63C3B1-A98F-4127-840A-503FA444EE38}" dt="2023-08-22T03:38:07.749" v="2059" actId="26606"/>
          <ac:spMkLst>
            <pc:docMk/>
            <pc:sldMk cId="1269728743" sldId="303"/>
            <ac:spMk id="13" creationId="{A3C183B1-1D4B-4E3D-A02E-A426E3BFA016}"/>
          </ac:spMkLst>
        </pc:spChg>
        <pc:graphicFrameChg chg="add del">
          <ac:chgData name="Gorman, Kelly R" userId="6b7a40f3-fa48-4ccd-8b9c-74f9741f67a4" providerId="ADAL" clId="{2F63C3B1-A98F-4127-840A-503FA444EE38}" dt="2023-08-22T03:38:07.749" v="2059" actId="26606"/>
          <ac:graphicFrameMkLst>
            <pc:docMk/>
            <pc:sldMk cId="1269728743" sldId="303"/>
            <ac:graphicFrameMk id="5" creationId="{3B176BAD-08C1-723B-DEF1-D97657599F68}"/>
          </ac:graphicFrameMkLst>
        </pc:graphicFrameChg>
        <pc:graphicFrameChg chg="add del">
          <ac:chgData name="Gorman, Kelly R" userId="6b7a40f3-fa48-4ccd-8b9c-74f9741f67a4" providerId="ADAL" clId="{2F63C3B1-A98F-4127-840A-503FA444EE38}" dt="2023-08-22T03:38:17.186" v="2061" actId="26606"/>
          <ac:graphicFrameMkLst>
            <pc:docMk/>
            <pc:sldMk cId="1269728743" sldId="303"/>
            <ac:graphicFrameMk id="15" creationId="{A62A7D09-2972-EE40-DC6E-33565E87D6BD}"/>
          </ac:graphicFrameMkLst>
        </pc:graphicFrameChg>
        <pc:graphicFrameChg chg="add del">
          <ac:chgData name="Gorman, Kelly R" userId="6b7a40f3-fa48-4ccd-8b9c-74f9741f67a4" providerId="ADAL" clId="{2F63C3B1-A98F-4127-840A-503FA444EE38}" dt="2023-08-22T03:38:24.536" v="2063" actId="26606"/>
          <ac:graphicFrameMkLst>
            <pc:docMk/>
            <pc:sldMk cId="1269728743" sldId="303"/>
            <ac:graphicFrameMk id="17" creationId="{49A7D199-BE0C-1823-56AA-852A20BFDAF1}"/>
          </ac:graphicFrameMkLst>
        </pc:graphicFrameChg>
        <pc:graphicFrameChg chg="add del">
          <ac:chgData name="Gorman, Kelly R" userId="6b7a40f3-fa48-4ccd-8b9c-74f9741f67a4" providerId="ADAL" clId="{2F63C3B1-A98F-4127-840A-503FA444EE38}" dt="2023-08-22T03:38:43.494" v="2065" actId="26606"/>
          <ac:graphicFrameMkLst>
            <pc:docMk/>
            <pc:sldMk cId="1269728743" sldId="303"/>
            <ac:graphicFrameMk id="19" creationId="{D9B75982-2121-DD03-AD9C-C08E398D07F8}"/>
          </ac:graphicFrameMkLst>
        </pc:graphicFrameChg>
        <pc:graphicFrameChg chg="add mod modGraphic">
          <ac:chgData name="Gorman, Kelly R" userId="6b7a40f3-fa48-4ccd-8b9c-74f9741f67a4" providerId="ADAL" clId="{2F63C3B1-A98F-4127-840A-503FA444EE38}" dt="2023-08-22T04:07:55.228" v="3889" actId="14100"/>
          <ac:graphicFrameMkLst>
            <pc:docMk/>
            <pc:sldMk cId="1269728743" sldId="303"/>
            <ac:graphicFrameMk id="21" creationId="{A62A7D09-2972-EE40-DC6E-33565E87D6BD}"/>
          </ac:graphicFrameMkLst>
        </pc:graphicFrameChg>
        <pc:cxnChg chg="add del">
          <ac:chgData name="Gorman, Kelly R" userId="6b7a40f3-fa48-4ccd-8b9c-74f9741f67a4" providerId="ADAL" clId="{2F63C3B1-A98F-4127-840A-503FA444EE38}" dt="2023-08-22T03:38:07.749" v="2059" actId="26606"/>
          <ac:cxnSpMkLst>
            <pc:docMk/>
            <pc:sldMk cId="1269728743" sldId="303"/>
            <ac:cxnSpMk id="11" creationId="{D259FEF2-F6A5-442F-BA10-4E39EECD0ABE}"/>
          </ac:cxnSpMkLst>
        </pc:cxnChg>
      </pc:sldChg>
      <pc:sldChg chg="addSp delSp modSp new mod setBg setClrOvrMap">
        <pc:chgData name="Gorman, Kelly R" userId="6b7a40f3-fa48-4ccd-8b9c-74f9741f67a4" providerId="ADAL" clId="{2F63C3B1-A98F-4127-840A-503FA444EE38}" dt="2023-08-22T03:42:27.990" v="2274" actId="14100"/>
        <pc:sldMkLst>
          <pc:docMk/>
          <pc:sldMk cId="3757263014" sldId="304"/>
        </pc:sldMkLst>
        <pc:spChg chg="mod">
          <ac:chgData name="Gorman, Kelly R" userId="6b7a40f3-fa48-4ccd-8b9c-74f9741f67a4" providerId="ADAL" clId="{2F63C3B1-A98F-4127-840A-503FA444EE38}" dt="2023-08-22T03:41:58.836" v="2256" actId="14100"/>
          <ac:spMkLst>
            <pc:docMk/>
            <pc:sldMk cId="3757263014" sldId="304"/>
            <ac:spMk id="2" creationId="{14208064-C841-D4E8-5898-DBA6FA7CC34E}"/>
          </ac:spMkLst>
        </pc:spChg>
        <pc:spChg chg="mod">
          <ac:chgData name="Gorman, Kelly R" userId="6b7a40f3-fa48-4ccd-8b9c-74f9741f67a4" providerId="ADAL" clId="{2F63C3B1-A98F-4127-840A-503FA444EE38}" dt="2023-08-22T03:41:55.412" v="2255" actId="255"/>
          <ac:spMkLst>
            <pc:docMk/>
            <pc:sldMk cId="3757263014" sldId="304"/>
            <ac:spMk id="3" creationId="{C24B1396-4F75-4802-AE50-7275678822A5}"/>
          </ac:spMkLst>
        </pc:spChg>
        <pc:spChg chg="add del mod">
          <ac:chgData name="Gorman, Kelly R" userId="6b7a40f3-fa48-4ccd-8b9c-74f9741f67a4" providerId="ADAL" clId="{2F63C3B1-A98F-4127-840A-503FA444EE38}" dt="2023-08-22T03:42:27.990" v="2274" actId="14100"/>
          <ac:spMkLst>
            <pc:docMk/>
            <pc:sldMk cId="3757263014" sldId="304"/>
            <ac:spMk id="4" creationId="{554B3997-A826-694F-746D-5639DD6939C0}"/>
          </ac:spMkLst>
        </pc:spChg>
        <pc:spChg chg="add del">
          <ac:chgData name="Gorman, Kelly R" userId="6b7a40f3-fa48-4ccd-8b9c-74f9741f67a4" providerId="ADAL" clId="{2F63C3B1-A98F-4127-840A-503FA444EE38}" dt="2023-08-22T03:41:48.864" v="2254" actId="26606"/>
          <ac:spMkLst>
            <pc:docMk/>
            <pc:sldMk cId="3757263014" sldId="304"/>
            <ac:spMk id="9" creationId="{C6870151-9189-4C3A-8379-EF3D95827A0A}"/>
          </ac:spMkLst>
        </pc:spChg>
        <pc:spChg chg="add del">
          <ac:chgData name="Gorman, Kelly R" userId="6b7a40f3-fa48-4ccd-8b9c-74f9741f67a4" providerId="ADAL" clId="{2F63C3B1-A98F-4127-840A-503FA444EE38}" dt="2023-08-22T03:41:48.864" v="2254" actId="26606"/>
          <ac:spMkLst>
            <pc:docMk/>
            <pc:sldMk cId="3757263014" sldId="304"/>
            <ac:spMk id="11" creationId="{123EA69C-102A-4DD0-9547-05DCD271D159}"/>
          </ac:spMkLst>
        </pc:spChg>
        <pc:spChg chg="add del">
          <ac:chgData name="Gorman, Kelly R" userId="6b7a40f3-fa48-4ccd-8b9c-74f9741f67a4" providerId="ADAL" clId="{2F63C3B1-A98F-4127-840A-503FA444EE38}" dt="2023-08-22T03:41:48.864" v="2254" actId="26606"/>
          <ac:spMkLst>
            <pc:docMk/>
            <pc:sldMk cId="3757263014" sldId="304"/>
            <ac:spMk id="13" creationId="{6A862265-5CA3-4C40-8582-7534C3B03C2A}"/>
          </ac:spMkLst>
        </pc:spChg>
        <pc:spChg chg="add del">
          <ac:chgData name="Gorman, Kelly R" userId="6b7a40f3-fa48-4ccd-8b9c-74f9741f67a4" providerId="ADAL" clId="{2F63C3B1-A98F-4127-840A-503FA444EE38}" dt="2023-08-22T03:41:48.864" v="2254" actId="26606"/>
          <ac:spMkLst>
            <pc:docMk/>
            <pc:sldMk cId="3757263014" sldId="304"/>
            <ac:spMk id="15" creationId="{600EF80B-0391-4082-9AF5-F15B091B4CE9}"/>
          </ac:spMkLst>
        </pc:spChg>
        <pc:spChg chg="add del">
          <ac:chgData name="Gorman, Kelly R" userId="6b7a40f3-fa48-4ccd-8b9c-74f9741f67a4" providerId="ADAL" clId="{2F63C3B1-A98F-4127-840A-503FA444EE38}" dt="2023-08-22T03:41:48.864" v="2254" actId="26606"/>
          <ac:spMkLst>
            <pc:docMk/>
            <pc:sldMk cId="3757263014" sldId="304"/>
            <ac:spMk id="19" creationId="{3FBF03E8-C602-4192-9C52-F84B29FDCC88}"/>
          </ac:spMkLst>
        </pc:spChg>
        <pc:spChg chg="add">
          <ac:chgData name="Gorman, Kelly R" userId="6b7a40f3-fa48-4ccd-8b9c-74f9741f67a4" providerId="ADAL" clId="{2F63C3B1-A98F-4127-840A-503FA444EE38}" dt="2023-08-22T03:41:48.864" v="2254" actId="26606"/>
          <ac:spMkLst>
            <pc:docMk/>
            <pc:sldMk cId="3757263014" sldId="304"/>
            <ac:spMk id="28" creationId="{EF2A81E1-BCBE-426B-8C09-33274E69409D}"/>
          </ac:spMkLst>
        </pc:spChg>
        <pc:spChg chg="add">
          <ac:chgData name="Gorman, Kelly R" userId="6b7a40f3-fa48-4ccd-8b9c-74f9741f67a4" providerId="ADAL" clId="{2F63C3B1-A98F-4127-840A-503FA444EE38}" dt="2023-08-22T03:41:48.864" v="2254" actId="26606"/>
          <ac:spMkLst>
            <pc:docMk/>
            <pc:sldMk cId="3757263014" sldId="304"/>
            <ac:spMk id="29" creationId="{35C3D674-3D59-4E93-80CA-0C0A9095E816}"/>
          </ac:spMkLst>
        </pc:spChg>
        <pc:grpChg chg="add del">
          <ac:chgData name="Gorman, Kelly R" userId="6b7a40f3-fa48-4ccd-8b9c-74f9741f67a4" providerId="ADAL" clId="{2F63C3B1-A98F-4127-840A-503FA444EE38}" dt="2023-08-22T03:41:48.803" v="2253" actId="26606"/>
          <ac:grpSpMkLst>
            <pc:docMk/>
            <pc:sldMk cId="3757263014" sldId="304"/>
            <ac:grpSpMk id="24" creationId="{9BBF2CDE-35D9-4B83-8A27-7417A1162321}"/>
          </ac:grpSpMkLst>
        </pc:grpChg>
        <pc:picChg chg="add mod ord">
          <ac:chgData name="Gorman, Kelly R" userId="6b7a40f3-fa48-4ccd-8b9c-74f9741f67a4" providerId="ADAL" clId="{2F63C3B1-A98F-4127-840A-503FA444EE38}" dt="2023-08-22T03:41:48.864" v="2254" actId="26606"/>
          <ac:picMkLst>
            <pc:docMk/>
            <pc:sldMk cId="3757263014" sldId="304"/>
            <ac:picMk id="5" creationId="{E71507D7-31F6-2B0B-A107-CE8E32BA1766}"/>
          </ac:picMkLst>
        </pc:picChg>
        <pc:picChg chg="add">
          <ac:chgData name="Gorman, Kelly R" userId="6b7a40f3-fa48-4ccd-8b9c-74f9741f67a4" providerId="ADAL" clId="{2F63C3B1-A98F-4127-840A-503FA444EE38}" dt="2023-08-22T03:41:48.864" v="2254" actId="26606"/>
          <ac:picMkLst>
            <pc:docMk/>
            <pc:sldMk cId="3757263014" sldId="304"/>
            <ac:picMk id="30" creationId="{39D1DDD4-5BB3-45BA-B9B3-06B62299AD79}"/>
          </ac:picMkLst>
        </pc:picChg>
        <pc:cxnChg chg="add del">
          <ac:chgData name="Gorman, Kelly R" userId="6b7a40f3-fa48-4ccd-8b9c-74f9741f67a4" providerId="ADAL" clId="{2F63C3B1-A98F-4127-840A-503FA444EE38}" dt="2023-08-22T03:41:48.864" v="2254" actId="26606"/>
          <ac:cxnSpMkLst>
            <pc:docMk/>
            <pc:sldMk cId="3757263014" sldId="304"/>
            <ac:cxnSpMk id="17" creationId="{D33AC32D-5F44-45F7-A0BD-7C11A86BED57}"/>
          </ac:cxnSpMkLst>
        </pc:cxnChg>
        <pc:cxnChg chg="add">
          <ac:chgData name="Gorman, Kelly R" userId="6b7a40f3-fa48-4ccd-8b9c-74f9741f67a4" providerId="ADAL" clId="{2F63C3B1-A98F-4127-840A-503FA444EE38}" dt="2023-08-22T03:41:48.864" v="2254" actId="26606"/>
          <ac:cxnSpMkLst>
            <pc:docMk/>
            <pc:sldMk cId="3757263014" sldId="304"/>
            <ac:cxnSpMk id="31" creationId="{C884B8F8-FDC9-498B-9960-5D7260AFCB03}"/>
          </ac:cxnSpMkLst>
        </pc:cxnChg>
        <pc:cxnChg chg="add">
          <ac:chgData name="Gorman, Kelly R" userId="6b7a40f3-fa48-4ccd-8b9c-74f9741f67a4" providerId="ADAL" clId="{2F63C3B1-A98F-4127-840A-503FA444EE38}" dt="2023-08-22T03:41:48.864" v="2254" actId="26606"/>
          <ac:cxnSpMkLst>
            <pc:docMk/>
            <pc:sldMk cId="3757263014" sldId="304"/>
            <ac:cxnSpMk id="32" creationId="{A24DAE64-2302-42EA-8239-F2F0775CA5AD}"/>
          </ac:cxnSpMkLst>
        </pc:cxnChg>
      </pc:sldChg>
      <pc:sldChg chg="addSp delSp modSp new mod setBg">
        <pc:chgData name="Gorman, Kelly R" userId="6b7a40f3-fa48-4ccd-8b9c-74f9741f67a4" providerId="ADAL" clId="{2F63C3B1-A98F-4127-840A-503FA444EE38}" dt="2023-08-22T04:15:48.885" v="4035"/>
        <pc:sldMkLst>
          <pc:docMk/>
          <pc:sldMk cId="2250721389" sldId="305"/>
        </pc:sldMkLst>
        <pc:spChg chg="mod">
          <ac:chgData name="Gorman, Kelly R" userId="6b7a40f3-fa48-4ccd-8b9c-74f9741f67a4" providerId="ADAL" clId="{2F63C3B1-A98F-4127-840A-503FA444EE38}" dt="2023-08-22T04:01:46.962" v="3807" actId="26606"/>
          <ac:spMkLst>
            <pc:docMk/>
            <pc:sldMk cId="2250721389" sldId="305"/>
            <ac:spMk id="2" creationId="{061C6221-3CA0-9E52-9ACA-F27A28641689}"/>
          </ac:spMkLst>
        </pc:spChg>
        <pc:spChg chg="add del mod">
          <ac:chgData name="Gorman, Kelly R" userId="6b7a40f3-fa48-4ccd-8b9c-74f9741f67a4" providerId="ADAL" clId="{2F63C3B1-A98F-4127-840A-503FA444EE38}" dt="2023-08-22T04:15:48.885" v="4035"/>
          <ac:spMkLst>
            <pc:docMk/>
            <pc:sldMk cId="2250721389" sldId="305"/>
            <ac:spMk id="3" creationId="{F3CAABA4-95F2-E2FA-764A-7BE2FA6CE991}"/>
          </ac:spMkLst>
        </pc:spChg>
        <pc:spChg chg="add del">
          <ac:chgData name="Gorman, Kelly R" userId="6b7a40f3-fa48-4ccd-8b9c-74f9741f67a4" providerId="ADAL" clId="{2F63C3B1-A98F-4127-840A-503FA444EE38}" dt="2023-08-22T04:01:46.962" v="3807" actId="26606"/>
          <ac:spMkLst>
            <pc:docMk/>
            <pc:sldMk cId="2250721389" sldId="305"/>
            <ac:spMk id="9" creationId="{482E7304-2AC2-4A5C-924D-A6AC3FFC5EAC}"/>
          </ac:spMkLst>
        </pc:spChg>
        <pc:spChg chg="add del">
          <ac:chgData name="Gorman, Kelly R" userId="6b7a40f3-fa48-4ccd-8b9c-74f9741f67a4" providerId="ADAL" clId="{2F63C3B1-A98F-4127-840A-503FA444EE38}" dt="2023-08-22T04:01:46.962" v="3807" actId="26606"/>
          <ac:spMkLst>
            <pc:docMk/>
            <pc:sldMk cId="2250721389" sldId="305"/>
            <ac:spMk id="13" creationId="{A3C183B1-1D4B-4E3D-A02E-A426E3BFA016}"/>
          </ac:spMkLst>
        </pc:spChg>
        <pc:graphicFrameChg chg="add del">
          <ac:chgData name="Gorman, Kelly R" userId="6b7a40f3-fa48-4ccd-8b9c-74f9741f67a4" providerId="ADAL" clId="{2F63C3B1-A98F-4127-840A-503FA444EE38}" dt="2023-08-22T04:01:46.962" v="3807" actId="26606"/>
          <ac:graphicFrameMkLst>
            <pc:docMk/>
            <pc:sldMk cId="2250721389" sldId="305"/>
            <ac:graphicFrameMk id="5" creationId="{35385624-032F-3273-F64D-C22A5F4C3E43}"/>
          </ac:graphicFrameMkLst>
        </pc:graphicFrameChg>
        <pc:graphicFrameChg chg="add del">
          <ac:chgData name="Gorman, Kelly R" userId="6b7a40f3-fa48-4ccd-8b9c-74f9741f67a4" providerId="ADAL" clId="{2F63C3B1-A98F-4127-840A-503FA444EE38}" dt="2023-08-22T04:02:01.009" v="3809" actId="26606"/>
          <ac:graphicFrameMkLst>
            <pc:docMk/>
            <pc:sldMk cId="2250721389" sldId="305"/>
            <ac:graphicFrameMk id="6" creationId="{65AA6E08-F564-83FF-A782-8CA1227FF212}"/>
          </ac:graphicFrameMkLst>
        </pc:graphicFrameChg>
        <pc:cxnChg chg="add del">
          <ac:chgData name="Gorman, Kelly R" userId="6b7a40f3-fa48-4ccd-8b9c-74f9741f67a4" providerId="ADAL" clId="{2F63C3B1-A98F-4127-840A-503FA444EE38}" dt="2023-08-22T04:01:46.962" v="3807" actId="26606"/>
          <ac:cxnSpMkLst>
            <pc:docMk/>
            <pc:sldMk cId="2250721389" sldId="305"/>
            <ac:cxnSpMk id="11" creationId="{D259FEF2-F6A5-442F-BA10-4E39EECD0ABE}"/>
          </ac:cxnSpMkLst>
        </pc:cxnChg>
      </pc:sldChg>
      <pc:sldChg chg="new del">
        <pc:chgData name="Gorman, Kelly R" userId="6b7a40f3-fa48-4ccd-8b9c-74f9741f67a4" providerId="ADAL" clId="{2F63C3B1-A98F-4127-840A-503FA444EE38}" dt="2023-08-22T03:42:50.302" v="2276" actId="2696"/>
        <pc:sldMkLst>
          <pc:docMk/>
          <pc:sldMk cId="4119725936" sldId="305"/>
        </pc:sldMkLst>
      </pc:sldChg>
      <pc:sldChg chg="addSp delSp modSp new mod ord setBg modClrScheme chgLayout">
        <pc:chgData name="Gorman, Kelly R" userId="6b7a40f3-fa48-4ccd-8b9c-74f9741f67a4" providerId="ADAL" clId="{2F63C3B1-A98F-4127-840A-503FA444EE38}" dt="2023-08-22T04:04:38.794" v="3847"/>
        <pc:sldMkLst>
          <pc:docMk/>
          <pc:sldMk cId="3637668753" sldId="306"/>
        </pc:sldMkLst>
        <pc:spChg chg="del">
          <ac:chgData name="Gorman, Kelly R" userId="6b7a40f3-fa48-4ccd-8b9c-74f9741f67a4" providerId="ADAL" clId="{2F63C3B1-A98F-4127-840A-503FA444EE38}" dt="2023-08-22T04:04:19.205" v="3843" actId="700"/>
          <ac:spMkLst>
            <pc:docMk/>
            <pc:sldMk cId="3637668753" sldId="306"/>
            <ac:spMk id="2" creationId="{3C0BF6F5-3057-008E-7493-89F020C0C48B}"/>
          </ac:spMkLst>
        </pc:spChg>
        <pc:spChg chg="del">
          <ac:chgData name="Gorman, Kelly R" userId="6b7a40f3-fa48-4ccd-8b9c-74f9741f67a4" providerId="ADAL" clId="{2F63C3B1-A98F-4127-840A-503FA444EE38}" dt="2023-08-22T04:04:19.205" v="3843" actId="700"/>
          <ac:spMkLst>
            <pc:docMk/>
            <pc:sldMk cId="3637668753" sldId="306"/>
            <ac:spMk id="3" creationId="{1F7DD146-4811-6355-2B7B-566D6EE286EF}"/>
          </ac:spMkLst>
        </pc:spChg>
        <pc:spChg chg="add">
          <ac:chgData name="Gorman, Kelly R" userId="6b7a40f3-fa48-4ccd-8b9c-74f9741f67a4" providerId="ADAL" clId="{2F63C3B1-A98F-4127-840A-503FA444EE38}" dt="2023-08-22T04:04:25.155" v="3845" actId="26606"/>
          <ac:spMkLst>
            <pc:docMk/>
            <pc:sldMk cId="3637668753" sldId="306"/>
            <ac:spMk id="10" creationId="{F1176DA6-4BBF-42A4-9C94-E6613CCD6B37}"/>
          </ac:spMkLst>
        </pc:spChg>
        <pc:spChg chg="add">
          <ac:chgData name="Gorman, Kelly R" userId="6b7a40f3-fa48-4ccd-8b9c-74f9741f67a4" providerId="ADAL" clId="{2F63C3B1-A98F-4127-840A-503FA444EE38}" dt="2023-08-22T04:04:25.155" v="3845" actId="26606"/>
          <ac:spMkLst>
            <pc:docMk/>
            <pc:sldMk cId="3637668753" sldId="306"/>
            <ac:spMk id="12" creationId="{99AAB0AE-172B-4FB4-80C2-86CD6B824220}"/>
          </ac:spMkLst>
        </pc:spChg>
        <pc:picChg chg="add mod">
          <ac:chgData name="Gorman, Kelly R" userId="6b7a40f3-fa48-4ccd-8b9c-74f9741f67a4" providerId="ADAL" clId="{2F63C3B1-A98F-4127-840A-503FA444EE38}" dt="2023-08-22T04:04:25.155" v="3845" actId="26606"/>
          <ac:picMkLst>
            <pc:docMk/>
            <pc:sldMk cId="3637668753" sldId="306"/>
            <ac:picMk id="5" creationId="{989B6E76-C259-7CC3-5411-A3461445E3E6}"/>
          </ac:picMkLst>
        </pc:picChg>
      </pc:sldChg>
      <pc:sldChg chg="addSp delSp modSp new mod setBg">
        <pc:chgData name="Gorman, Kelly R" userId="6b7a40f3-fa48-4ccd-8b9c-74f9741f67a4" providerId="ADAL" clId="{2F63C3B1-A98F-4127-840A-503FA444EE38}" dt="2023-08-22T04:05:31.406" v="3854" actId="26606"/>
        <pc:sldMkLst>
          <pc:docMk/>
          <pc:sldMk cId="2820396197" sldId="307"/>
        </pc:sldMkLst>
        <pc:spChg chg="add del">
          <ac:chgData name="Gorman, Kelly R" userId="6b7a40f3-fa48-4ccd-8b9c-74f9741f67a4" providerId="ADAL" clId="{2F63C3B1-A98F-4127-840A-503FA444EE38}" dt="2023-08-22T04:05:27.649" v="3851" actId="26606"/>
          <ac:spMkLst>
            <pc:docMk/>
            <pc:sldMk cId="2820396197" sldId="307"/>
            <ac:spMk id="8" creationId="{F1176DA6-4BBF-42A4-9C94-E6613CCD6B37}"/>
          </ac:spMkLst>
        </pc:spChg>
        <pc:spChg chg="add del">
          <ac:chgData name="Gorman, Kelly R" userId="6b7a40f3-fa48-4ccd-8b9c-74f9741f67a4" providerId="ADAL" clId="{2F63C3B1-A98F-4127-840A-503FA444EE38}" dt="2023-08-22T04:05:27.649" v="3851" actId="26606"/>
          <ac:spMkLst>
            <pc:docMk/>
            <pc:sldMk cId="2820396197" sldId="307"/>
            <ac:spMk id="10" creationId="{99AAB0AE-172B-4FB4-80C2-86CD6B824220}"/>
          </ac:spMkLst>
        </pc:spChg>
        <pc:spChg chg="add del">
          <ac:chgData name="Gorman, Kelly R" userId="6b7a40f3-fa48-4ccd-8b9c-74f9741f67a4" providerId="ADAL" clId="{2F63C3B1-A98F-4127-840A-503FA444EE38}" dt="2023-08-22T04:05:31.395" v="3853" actId="26606"/>
          <ac:spMkLst>
            <pc:docMk/>
            <pc:sldMk cId="2820396197" sldId="307"/>
            <ac:spMk id="12" creationId="{550B5DED-C3C5-4B01-8AC3-3EE8CDF881AF}"/>
          </ac:spMkLst>
        </pc:spChg>
        <pc:spChg chg="add del">
          <ac:chgData name="Gorman, Kelly R" userId="6b7a40f3-fa48-4ccd-8b9c-74f9741f67a4" providerId="ADAL" clId="{2F63C3B1-A98F-4127-840A-503FA444EE38}" dt="2023-08-22T04:05:31.395" v="3853" actId="26606"/>
          <ac:spMkLst>
            <pc:docMk/>
            <pc:sldMk cId="2820396197" sldId="307"/>
            <ac:spMk id="13" creationId="{9645F163-EAE9-4EBE-BD11-7103BAE2A595}"/>
          </ac:spMkLst>
        </pc:spChg>
        <pc:spChg chg="add">
          <ac:chgData name="Gorman, Kelly R" userId="6b7a40f3-fa48-4ccd-8b9c-74f9741f67a4" providerId="ADAL" clId="{2F63C3B1-A98F-4127-840A-503FA444EE38}" dt="2023-08-22T04:05:31.406" v="3854" actId="26606"/>
          <ac:spMkLst>
            <pc:docMk/>
            <pc:sldMk cId="2820396197" sldId="307"/>
            <ac:spMk id="15" creationId="{F1176DA6-4BBF-42A4-9C94-E6613CCD6B37}"/>
          </ac:spMkLst>
        </pc:spChg>
        <pc:spChg chg="add">
          <ac:chgData name="Gorman, Kelly R" userId="6b7a40f3-fa48-4ccd-8b9c-74f9741f67a4" providerId="ADAL" clId="{2F63C3B1-A98F-4127-840A-503FA444EE38}" dt="2023-08-22T04:05:31.406" v="3854" actId="26606"/>
          <ac:spMkLst>
            <pc:docMk/>
            <pc:sldMk cId="2820396197" sldId="307"/>
            <ac:spMk id="16" creationId="{99AAB0AE-172B-4FB4-80C2-86CD6B824220}"/>
          </ac:spMkLst>
        </pc:spChg>
        <pc:picChg chg="add mod">
          <ac:chgData name="Gorman, Kelly R" userId="6b7a40f3-fa48-4ccd-8b9c-74f9741f67a4" providerId="ADAL" clId="{2F63C3B1-A98F-4127-840A-503FA444EE38}" dt="2023-08-22T04:05:31.406" v="3854" actId="26606"/>
          <ac:picMkLst>
            <pc:docMk/>
            <pc:sldMk cId="2820396197" sldId="307"/>
            <ac:picMk id="3" creationId="{03C6F174-A26E-D5B9-DD6E-22729B42B6B0}"/>
          </ac:picMkLst>
        </pc:picChg>
      </pc:sldChg>
      <pc:sldChg chg="new del">
        <pc:chgData name="Gorman, Kelly R" userId="6b7a40f3-fa48-4ccd-8b9c-74f9741f67a4" providerId="ADAL" clId="{2F63C3B1-A98F-4127-840A-503FA444EE38}" dt="2023-08-22T04:11:45.590" v="3912" actId="2696"/>
        <pc:sldMkLst>
          <pc:docMk/>
          <pc:sldMk cId="1821424526" sldId="308"/>
        </pc:sldMkLst>
      </pc:sldChg>
      <pc:sldChg chg="addSp delSp modSp new mod setBg">
        <pc:chgData name="Gorman, Kelly R" userId="6b7a40f3-fa48-4ccd-8b9c-74f9741f67a4" providerId="ADAL" clId="{2F63C3B1-A98F-4127-840A-503FA444EE38}" dt="2023-08-22T04:20:14.661" v="4120" actId="255"/>
        <pc:sldMkLst>
          <pc:docMk/>
          <pc:sldMk cId="2812902026" sldId="308"/>
        </pc:sldMkLst>
        <pc:spChg chg="mod ord">
          <ac:chgData name="Gorman, Kelly R" userId="6b7a40f3-fa48-4ccd-8b9c-74f9741f67a4" providerId="ADAL" clId="{2F63C3B1-A98F-4127-840A-503FA444EE38}" dt="2023-08-22T04:20:14.661" v="4120" actId="255"/>
          <ac:spMkLst>
            <pc:docMk/>
            <pc:sldMk cId="2812902026" sldId="308"/>
            <ac:spMk id="2" creationId="{84110877-F8B6-6C06-A118-8C338D9FC1D9}"/>
          </ac:spMkLst>
        </pc:spChg>
        <pc:spChg chg="add del mod">
          <ac:chgData name="Gorman, Kelly R" userId="6b7a40f3-fa48-4ccd-8b9c-74f9741f67a4" providerId="ADAL" clId="{2F63C3B1-A98F-4127-840A-503FA444EE38}" dt="2023-08-22T04:16:21.317" v="4038" actId="22"/>
          <ac:spMkLst>
            <pc:docMk/>
            <pc:sldMk cId="2812902026" sldId="308"/>
            <ac:spMk id="3" creationId="{9CEED249-D570-36A7-2960-0AED2A29D0D0}"/>
          </ac:spMkLst>
        </pc:spChg>
        <pc:spChg chg="add mod ord">
          <ac:chgData name="Gorman, Kelly R" userId="6b7a40f3-fa48-4ccd-8b9c-74f9741f67a4" providerId="ADAL" clId="{2F63C3B1-A98F-4127-840A-503FA444EE38}" dt="2023-08-22T04:18:21.761" v="4099" actId="26606"/>
          <ac:spMkLst>
            <pc:docMk/>
            <pc:sldMk cId="2812902026" sldId="308"/>
            <ac:spMk id="11" creationId="{7A734384-F46C-5F08-FC10-A4F686C38DEF}"/>
          </ac:spMkLst>
        </pc:spChg>
        <pc:spChg chg="add del">
          <ac:chgData name="Gorman, Kelly R" userId="6b7a40f3-fa48-4ccd-8b9c-74f9741f67a4" providerId="ADAL" clId="{2F63C3B1-A98F-4127-840A-503FA444EE38}" dt="2023-08-22T04:17:22.047" v="4072" actId="26606"/>
          <ac:spMkLst>
            <pc:docMk/>
            <pc:sldMk cId="2812902026" sldId="308"/>
            <ac:spMk id="21" creationId="{AF38CBB2-04B5-4ED2-92CA-ABA779049DEA}"/>
          </ac:spMkLst>
        </pc:spChg>
        <pc:spChg chg="add del">
          <ac:chgData name="Gorman, Kelly R" userId="6b7a40f3-fa48-4ccd-8b9c-74f9741f67a4" providerId="ADAL" clId="{2F63C3B1-A98F-4127-840A-503FA444EE38}" dt="2023-08-22T04:17:22.047" v="4072" actId="26606"/>
          <ac:spMkLst>
            <pc:docMk/>
            <pc:sldMk cId="2812902026" sldId="308"/>
            <ac:spMk id="25" creationId="{A81BF76C-52E4-494B-86F2-4CBAC20E3856}"/>
          </ac:spMkLst>
        </pc:spChg>
        <pc:spChg chg="add del">
          <ac:chgData name="Gorman, Kelly R" userId="6b7a40f3-fa48-4ccd-8b9c-74f9741f67a4" providerId="ADAL" clId="{2F63C3B1-A98F-4127-840A-503FA444EE38}" dt="2023-08-22T04:17:34.296" v="4074" actId="26606"/>
          <ac:spMkLst>
            <pc:docMk/>
            <pc:sldMk cId="2812902026" sldId="308"/>
            <ac:spMk id="35" creationId="{D3356D18-B5E6-44B1-ADBC-7094E0DCCDF2}"/>
          </ac:spMkLst>
        </pc:spChg>
        <pc:spChg chg="add del">
          <ac:chgData name="Gorman, Kelly R" userId="6b7a40f3-fa48-4ccd-8b9c-74f9741f67a4" providerId="ADAL" clId="{2F63C3B1-A98F-4127-840A-503FA444EE38}" dt="2023-08-22T04:18:21.761" v="4099" actId="26606"/>
          <ac:spMkLst>
            <pc:docMk/>
            <pc:sldMk cId="2812902026" sldId="308"/>
            <ac:spMk id="38" creationId="{B9B42900-5FB1-48E3-ACEA-FA763F2682DD}"/>
          </ac:spMkLst>
        </pc:spChg>
        <pc:spChg chg="add del">
          <ac:chgData name="Gorman, Kelly R" userId="6b7a40f3-fa48-4ccd-8b9c-74f9741f67a4" providerId="ADAL" clId="{2F63C3B1-A98F-4127-840A-503FA444EE38}" dt="2023-08-22T04:18:21.761" v="4099" actId="26606"/>
          <ac:spMkLst>
            <pc:docMk/>
            <pc:sldMk cId="2812902026" sldId="308"/>
            <ac:spMk id="39" creationId="{953D9885-0B3B-42FF-9D61-60DAE1CB038D}"/>
          </ac:spMkLst>
        </pc:spChg>
        <pc:spChg chg="add">
          <ac:chgData name="Gorman, Kelly R" userId="6b7a40f3-fa48-4ccd-8b9c-74f9741f67a4" providerId="ADAL" clId="{2F63C3B1-A98F-4127-840A-503FA444EE38}" dt="2023-08-22T04:18:21.761" v="4099" actId="26606"/>
          <ac:spMkLst>
            <pc:docMk/>
            <pc:sldMk cId="2812902026" sldId="308"/>
            <ac:spMk id="48" creationId="{9ECFDA03-E66F-4B2C-85E6-D5A4AB606068}"/>
          </ac:spMkLst>
        </pc:spChg>
        <pc:spChg chg="add">
          <ac:chgData name="Gorman, Kelly R" userId="6b7a40f3-fa48-4ccd-8b9c-74f9741f67a4" providerId="ADAL" clId="{2F63C3B1-A98F-4127-840A-503FA444EE38}" dt="2023-08-22T04:18:21.761" v="4099" actId="26606"/>
          <ac:spMkLst>
            <pc:docMk/>
            <pc:sldMk cId="2812902026" sldId="308"/>
            <ac:spMk id="52" creationId="{C06F133D-13A7-4E41-BE22-9FD1C671EC40}"/>
          </ac:spMkLst>
        </pc:spChg>
        <pc:spChg chg="add">
          <ac:chgData name="Gorman, Kelly R" userId="6b7a40f3-fa48-4ccd-8b9c-74f9741f67a4" providerId="ADAL" clId="{2F63C3B1-A98F-4127-840A-503FA444EE38}" dt="2023-08-22T04:18:21.761" v="4099" actId="26606"/>
          <ac:spMkLst>
            <pc:docMk/>
            <pc:sldMk cId="2812902026" sldId="308"/>
            <ac:spMk id="58" creationId="{99315FDF-37FC-4E82-9B9F-2D84EF540C1C}"/>
          </ac:spMkLst>
        </pc:spChg>
        <pc:grpChg chg="add del">
          <ac:chgData name="Gorman, Kelly R" userId="6b7a40f3-fa48-4ccd-8b9c-74f9741f67a4" providerId="ADAL" clId="{2F63C3B1-A98F-4127-840A-503FA444EE38}" dt="2023-08-22T04:17:34.365" v="4075" actId="26606"/>
          <ac:grpSpMkLst>
            <pc:docMk/>
            <pc:sldMk cId="2812902026" sldId="308"/>
            <ac:grpSpMk id="14" creationId="{FEB7DF70-0A31-4A61-9C8B-3333776A15B8}"/>
          </ac:grpSpMkLst>
        </pc:grpChg>
        <pc:grpChg chg="add del">
          <ac:chgData name="Gorman, Kelly R" userId="6b7a40f3-fa48-4ccd-8b9c-74f9741f67a4" providerId="ADAL" clId="{2F63C3B1-A98F-4127-840A-503FA444EE38}" dt="2023-08-22T04:17:22.047" v="4072" actId="26606"/>
          <ac:grpSpMkLst>
            <pc:docMk/>
            <pc:sldMk cId="2812902026" sldId="308"/>
            <ac:grpSpMk id="27" creationId="{CD0703AE-95DE-4C43-8272-BB33A5AD46D3}"/>
          </ac:grpSpMkLst>
        </pc:grpChg>
        <pc:grpChg chg="add del">
          <ac:chgData name="Gorman, Kelly R" userId="6b7a40f3-fa48-4ccd-8b9c-74f9741f67a4" providerId="ADAL" clId="{2F63C3B1-A98F-4127-840A-503FA444EE38}" dt="2023-08-22T04:18:21.761" v="4099" actId="26606"/>
          <ac:grpSpMkLst>
            <pc:docMk/>
            <pc:sldMk cId="2812902026" sldId="308"/>
            <ac:grpSpMk id="40" creationId="{75A18FAB-584B-4F26-9CF2-677F6991DD19}"/>
          </ac:grpSpMkLst>
        </pc:grpChg>
        <pc:grpChg chg="add">
          <ac:chgData name="Gorman, Kelly R" userId="6b7a40f3-fa48-4ccd-8b9c-74f9741f67a4" providerId="ADAL" clId="{2F63C3B1-A98F-4127-840A-503FA444EE38}" dt="2023-08-22T04:18:21.761" v="4099" actId="26606"/>
          <ac:grpSpMkLst>
            <pc:docMk/>
            <pc:sldMk cId="2812902026" sldId="308"/>
            <ac:grpSpMk id="54" creationId="{4DD3EFF1-D87A-439A-BA1E-1763289353F3}"/>
          </ac:grpSpMkLst>
        </pc:grpChg>
        <pc:picChg chg="add del mod ord">
          <ac:chgData name="Gorman, Kelly R" userId="6b7a40f3-fa48-4ccd-8b9c-74f9741f67a4" providerId="ADAL" clId="{2F63C3B1-A98F-4127-840A-503FA444EE38}" dt="2023-08-22T04:14:48.215" v="4030" actId="22"/>
          <ac:picMkLst>
            <pc:docMk/>
            <pc:sldMk cId="2812902026" sldId="308"/>
            <ac:picMk id="5" creationId="{39251D91-C09D-74E5-D2AC-2416A7EBD7EC}"/>
          </ac:picMkLst>
        </pc:picChg>
        <pc:picChg chg="add mod ord">
          <ac:chgData name="Gorman, Kelly R" userId="6b7a40f3-fa48-4ccd-8b9c-74f9741f67a4" providerId="ADAL" clId="{2F63C3B1-A98F-4127-840A-503FA444EE38}" dt="2023-08-22T04:18:21.761" v="4099" actId="26606"/>
          <ac:picMkLst>
            <pc:docMk/>
            <pc:sldMk cId="2812902026" sldId="308"/>
            <ac:picMk id="7" creationId="{9A517649-79AC-E994-F4DD-064DA54DE72B}"/>
          </ac:picMkLst>
        </pc:picChg>
        <pc:picChg chg="add mod ord">
          <ac:chgData name="Gorman, Kelly R" userId="6b7a40f3-fa48-4ccd-8b9c-74f9741f67a4" providerId="ADAL" clId="{2F63C3B1-A98F-4127-840A-503FA444EE38}" dt="2023-08-22T04:18:21.761" v="4099" actId="26606"/>
          <ac:picMkLst>
            <pc:docMk/>
            <pc:sldMk cId="2812902026" sldId="308"/>
            <ac:picMk id="9" creationId="{D2FB1810-9ABE-DF61-5F7E-B5B825A5998F}"/>
          </ac:picMkLst>
        </pc:picChg>
        <pc:picChg chg="add del mod">
          <ac:chgData name="Gorman, Kelly R" userId="6b7a40f3-fa48-4ccd-8b9c-74f9741f67a4" providerId="ADAL" clId="{2F63C3B1-A98F-4127-840A-503FA444EE38}" dt="2023-08-22T04:18:37.677" v="4102" actId="478"/>
          <ac:picMkLst>
            <pc:docMk/>
            <pc:sldMk cId="2812902026" sldId="308"/>
            <ac:picMk id="12" creationId="{3A37844C-DEE6-95D5-41C0-E464A6EC451F}"/>
          </ac:picMkLst>
        </pc:picChg>
        <pc:picChg chg="add mod">
          <ac:chgData name="Gorman, Kelly R" userId="6b7a40f3-fa48-4ccd-8b9c-74f9741f67a4" providerId="ADAL" clId="{2F63C3B1-A98F-4127-840A-503FA444EE38}" dt="2023-08-22T04:19:07.758" v="4110" actId="14100"/>
          <ac:picMkLst>
            <pc:docMk/>
            <pc:sldMk cId="2812902026" sldId="308"/>
            <ac:picMk id="17" creationId="{60B63CE1-D35B-7290-56DF-2C35A33949DF}"/>
          </ac:picMkLst>
        </pc:picChg>
        <pc:picChg chg="add del">
          <ac:chgData name="Gorman, Kelly R" userId="6b7a40f3-fa48-4ccd-8b9c-74f9741f67a4" providerId="ADAL" clId="{2F63C3B1-A98F-4127-840A-503FA444EE38}" dt="2023-08-22T04:17:22.047" v="4072" actId="26606"/>
          <ac:picMkLst>
            <pc:docMk/>
            <pc:sldMk cId="2812902026" sldId="308"/>
            <ac:picMk id="31" creationId="{0C24E7C2-F39B-4280-9B81-F15BBD93C3A9}"/>
          </ac:picMkLst>
        </pc:picChg>
        <pc:picChg chg="add del">
          <ac:chgData name="Gorman, Kelly R" userId="6b7a40f3-fa48-4ccd-8b9c-74f9741f67a4" providerId="ADAL" clId="{2F63C3B1-A98F-4127-840A-503FA444EE38}" dt="2023-08-22T04:18:21.761" v="4099" actId="26606"/>
          <ac:picMkLst>
            <pc:docMk/>
            <pc:sldMk cId="2812902026" sldId="308"/>
            <ac:picMk id="42" creationId="{4EEF8F14-688E-4183-927F-F2F26971FF3B}"/>
          </ac:picMkLst>
        </pc:picChg>
        <pc:picChg chg="add">
          <ac:chgData name="Gorman, Kelly R" userId="6b7a40f3-fa48-4ccd-8b9c-74f9741f67a4" providerId="ADAL" clId="{2F63C3B1-A98F-4127-840A-503FA444EE38}" dt="2023-08-22T04:18:21.761" v="4099" actId="26606"/>
          <ac:picMkLst>
            <pc:docMk/>
            <pc:sldMk cId="2812902026" sldId="308"/>
            <ac:picMk id="60" creationId="{AF74C845-7AA1-4FFB-90DD-FEF90007CF3B}"/>
          </ac:picMkLst>
        </pc:picChg>
        <pc:cxnChg chg="add del">
          <ac:chgData name="Gorman, Kelly R" userId="6b7a40f3-fa48-4ccd-8b9c-74f9741f67a4" providerId="ADAL" clId="{2F63C3B1-A98F-4127-840A-503FA444EE38}" dt="2023-08-22T04:17:22.047" v="4072" actId="26606"/>
          <ac:cxnSpMkLst>
            <pc:docMk/>
            <pc:sldMk cId="2812902026" sldId="308"/>
            <ac:cxnSpMk id="23" creationId="{99ECE436-E5C5-4600-9DAE-6A66A788E0DF}"/>
          </ac:cxnSpMkLst>
        </pc:cxnChg>
        <pc:cxnChg chg="add del">
          <ac:chgData name="Gorman, Kelly R" userId="6b7a40f3-fa48-4ccd-8b9c-74f9741f67a4" providerId="ADAL" clId="{2F63C3B1-A98F-4127-840A-503FA444EE38}" dt="2023-08-22T04:18:21.761" v="4099" actId="26606"/>
          <ac:cxnSpMkLst>
            <pc:docMk/>
            <pc:sldMk cId="2812902026" sldId="308"/>
            <ac:cxnSpMk id="29" creationId="{E9E3E53F-B8EC-4C5F-9FC6-511053D0CE49}"/>
          </ac:cxnSpMkLst>
        </pc:cxnChg>
        <pc:cxnChg chg="add del">
          <ac:chgData name="Gorman, Kelly R" userId="6b7a40f3-fa48-4ccd-8b9c-74f9741f67a4" providerId="ADAL" clId="{2F63C3B1-A98F-4127-840A-503FA444EE38}" dt="2023-08-22T04:17:22.047" v="4072" actId="26606"/>
          <ac:cxnSpMkLst>
            <pc:docMk/>
            <pc:sldMk cId="2812902026" sldId="308"/>
            <ac:cxnSpMk id="33" creationId="{F381DAA9-C4BA-4BB3-8F4B-3BC4B43EB336}"/>
          </ac:cxnSpMkLst>
        </pc:cxnChg>
        <pc:cxnChg chg="add del">
          <ac:chgData name="Gorman, Kelly R" userId="6b7a40f3-fa48-4ccd-8b9c-74f9741f67a4" providerId="ADAL" clId="{2F63C3B1-A98F-4127-840A-503FA444EE38}" dt="2023-08-22T04:17:34.296" v="4074" actId="26606"/>
          <ac:cxnSpMkLst>
            <pc:docMk/>
            <pc:sldMk cId="2812902026" sldId="308"/>
            <ac:cxnSpMk id="36" creationId="{BE7A374D-06C5-4ECA-9F91-7183DD3D8A82}"/>
          </ac:cxnSpMkLst>
        </pc:cxnChg>
        <pc:cxnChg chg="add del">
          <ac:chgData name="Gorman, Kelly R" userId="6b7a40f3-fa48-4ccd-8b9c-74f9741f67a4" providerId="ADAL" clId="{2F63C3B1-A98F-4127-840A-503FA444EE38}" dt="2023-08-22T04:18:21.761" v="4099" actId="26606"/>
          <ac:cxnSpMkLst>
            <pc:docMk/>
            <pc:sldMk cId="2812902026" sldId="308"/>
            <ac:cxnSpMk id="43" creationId="{610D637D-57B0-4D5B-859D-4528AFFF620E}"/>
          </ac:cxnSpMkLst>
        </pc:cxnChg>
        <pc:cxnChg chg="add">
          <ac:chgData name="Gorman, Kelly R" userId="6b7a40f3-fa48-4ccd-8b9c-74f9741f67a4" providerId="ADAL" clId="{2F63C3B1-A98F-4127-840A-503FA444EE38}" dt="2023-08-22T04:18:21.761" v="4099" actId="26606"/>
          <ac:cxnSpMkLst>
            <pc:docMk/>
            <pc:sldMk cId="2812902026" sldId="308"/>
            <ac:cxnSpMk id="50" creationId="{9BB960D5-684A-4FE6-81AF-114F8538EDD7}"/>
          </ac:cxnSpMkLst>
        </pc:cxnChg>
        <pc:cxnChg chg="add">
          <ac:chgData name="Gorman, Kelly R" userId="6b7a40f3-fa48-4ccd-8b9c-74f9741f67a4" providerId="ADAL" clId="{2F63C3B1-A98F-4127-840A-503FA444EE38}" dt="2023-08-22T04:18:21.761" v="4099" actId="26606"/>
          <ac:cxnSpMkLst>
            <pc:docMk/>
            <pc:sldMk cId="2812902026" sldId="308"/>
            <ac:cxnSpMk id="62" creationId="{AD7FEBBB-35C0-475B-8FDF-9C45B8EF7480}"/>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F077E-DF0D-4E6C-9D21-A88FE0FE76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C1D2B7-B83C-4407-B76D-9F6F945A3B2D}">
      <dgm:prSet/>
      <dgm:spPr/>
      <dgm:t>
        <a:bodyPr/>
        <a:lstStyle/>
        <a:p>
          <a:r>
            <a:rPr lang="en-US"/>
            <a:t>Did you know?</a:t>
          </a:r>
        </a:p>
      </dgm:t>
    </dgm:pt>
    <dgm:pt modelId="{AA300478-4DB3-4CF1-BD90-1DAF5AD24261}" type="parTrans" cxnId="{9005AB6F-A178-4154-A950-2CFA0C2730F0}">
      <dgm:prSet/>
      <dgm:spPr/>
      <dgm:t>
        <a:bodyPr/>
        <a:lstStyle/>
        <a:p>
          <a:endParaRPr lang="en-US"/>
        </a:p>
      </dgm:t>
    </dgm:pt>
    <dgm:pt modelId="{9E7269EF-8B31-4CE4-8458-D01619760230}" type="sibTrans" cxnId="{9005AB6F-A178-4154-A950-2CFA0C2730F0}">
      <dgm:prSet/>
      <dgm:spPr/>
      <dgm:t>
        <a:bodyPr/>
        <a:lstStyle/>
        <a:p>
          <a:endParaRPr lang="en-US"/>
        </a:p>
      </dgm:t>
    </dgm:pt>
    <dgm:pt modelId="{268EA40F-9A0B-4BC1-9315-E5C14B190EC3}">
      <dgm:prSet/>
      <dgm:spPr/>
      <dgm:t>
        <a:bodyPr/>
        <a:lstStyle/>
        <a:p>
          <a:r>
            <a:rPr lang="en-US" b="0" i="0"/>
            <a:t>Missing school one day per week means missing one full year of instruction for every four years that they are in school.</a:t>
          </a:r>
          <a:endParaRPr lang="en-US"/>
        </a:p>
      </dgm:t>
    </dgm:pt>
    <dgm:pt modelId="{62C1DBD3-C5F0-4896-8BD2-9DCF4D7DEFEC}" type="parTrans" cxnId="{0F3FD410-27A1-4ABA-BA2E-DD380721CC86}">
      <dgm:prSet/>
      <dgm:spPr/>
      <dgm:t>
        <a:bodyPr/>
        <a:lstStyle/>
        <a:p>
          <a:endParaRPr lang="en-US"/>
        </a:p>
      </dgm:t>
    </dgm:pt>
    <dgm:pt modelId="{7957594B-26D5-4624-B770-28DA40068335}" type="sibTrans" cxnId="{0F3FD410-27A1-4ABA-BA2E-DD380721CC86}">
      <dgm:prSet/>
      <dgm:spPr/>
      <dgm:t>
        <a:bodyPr/>
        <a:lstStyle/>
        <a:p>
          <a:endParaRPr lang="en-US"/>
        </a:p>
      </dgm:t>
    </dgm:pt>
    <dgm:pt modelId="{9FB14D42-B8A1-477F-8E58-05C507B54BEC}">
      <dgm:prSet/>
      <dgm:spPr/>
      <dgm:t>
        <a:bodyPr/>
        <a:lstStyle/>
        <a:p>
          <a:r>
            <a:rPr lang="en-US"/>
            <a:t>Students who miss school (2 days or more per month) are SIGNIFICANTLY less likely to graduate</a:t>
          </a:r>
        </a:p>
      </dgm:t>
    </dgm:pt>
    <dgm:pt modelId="{B92E281D-E54E-4BD9-8EDA-DCC815A32D75}" type="parTrans" cxnId="{933DCA24-111F-44BE-8675-9C580C160268}">
      <dgm:prSet/>
      <dgm:spPr/>
      <dgm:t>
        <a:bodyPr/>
        <a:lstStyle/>
        <a:p>
          <a:endParaRPr lang="en-US"/>
        </a:p>
      </dgm:t>
    </dgm:pt>
    <dgm:pt modelId="{95C8D088-EB9F-411A-B4CD-CFF593A5B00B}" type="sibTrans" cxnId="{933DCA24-111F-44BE-8675-9C580C160268}">
      <dgm:prSet/>
      <dgm:spPr/>
      <dgm:t>
        <a:bodyPr/>
        <a:lstStyle/>
        <a:p>
          <a:endParaRPr lang="en-US"/>
        </a:p>
      </dgm:t>
    </dgm:pt>
    <dgm:pt modelId="{9FDDBE43-4F02-45C8-B78E-DADC161C04FC}">
      <dgm:prSet/>
      <dgm:spPr/>
      <dgm:t>
        <a:bodyPr/>
        <a:lstStyle/>
        <a:p>
          <a:r>
            <a:rPr lang="en-US"/>
            <a:t>Kindergarten students who have good attendance, continue to have good attendance throughout school. The same goes true for the opposite</a:t>
          </a:r>
        </a:p>
      </dgm:t>
    </dgm:pt>
    <dgm:pt modelId="{EBD0CE0F-08E2-4CAD-AF9B-0970BD0BB5E9}" type="parTrans" cxnId="{4A4E326C-0ABA-47F2-B979-E31703CCB55A}">
      <dgm:prSet/>
      <dgm:spPr/>
      <dgm:t>
        <a:bodyPr/>
        <a:lstStyle/>
        <a:p>
          <a:endParaRPr lang="en-US"/>
        </a:p>
      </dgm:t>
    </dgm:pt>
    <dgm:pt modelId="{514336F7-A1E6-4F87-B91A-D72FD9193DA8}" type="sibTrans" cxnId="{4A4E326C-0ABA-47F2-B979-E31703CCB55A}">
      <dgm:prSet/>
      <dgm:spPr/>
      <dgm:t>
        <a:bodyPr/>
        <a:lstStyle/>
        <a:p>
          <a:endParaRPr lang="en-US"/>
        </a:p>
      </dgm:t>
    </dgm:pt>
    <dgm:pt modelId="{3ED8836D-27DE-44D4-973D-995B477D91BC}">
      <dgm:prSet/>
      <dgm:spPr/>
      <dgm:t>
        <a:bodyPr/>
        <a:lstStyle/>
        <a:p>
          <a:r>
            <a:rPr lang="en-US"/>
            <a:t>By 6</a:t>
          </a:r>
          <a:r>
            <a:rPr lang="en-US" baseline="30000"/>
            <a:t>th</a:t>
          </a:r>
          <a:r>
            <a:rPr lang="en-US"/>
            <a:t> grade poor attendance is the #1 indicator of whether or not someone will drop out of school</a:t>
          </a:r>
        </a:p>
      </dgm:t>
    </dgm:pt>
    <dgm:pt modelId="{F6E2EEB4-EBA8-4476-BF74-86EF7F68E9BF}" type="parTrans" cxnId="{0B2EA833-6DD0-4661-A941-12257322E8BA}">
      <dgm:prSet/>
      <dgm:spPr/>
      <dgm:t>
        <a:bodyPr/>
        <a:lstStyle/>
        <a:p>
          <a:endParaRPr lang="en-US"/>
        </a:p>
      </dgm:t>
    </dgm:pt>
    <dgm:pt modelId="{F1A45CA6-6634-4ECF-B0BA-1E2AFA5186B3}" type="sibTrans" cxnId="{0B2EA833-6DD0-4661-A941-12257322E8BA}">
      <dgm:prSet/>
      <dgm:spPr/>
      <dgm:t>
        <a:bodyPr/>
        <a:lstStyle/>
        <a:p>
          <a:endParaRPr lang="en-US"/>
        </a:p>
      </dgm:t>
    </dgm:pt>
    <dgm:pt modelId="{5C4EA454-4B1D-4180-A334-E50D7829E251}" type="pres">
      <dgm:prSet presAssocID="{246F077E-DF0D-4E6C-9D21-A88FE0FE763D}" presName="linear" presStyleCnt="0">
        <dgm:presLayoutVars>
          <dgm:animLvl val="lvl"/>
          <dgm:resizeHandles val="exact"/>
        </dgm:presLayoutVars>
      </dgm:prSet>
      <dgm:spPr/>
    </dgm:pt>
    <dgm:pt modelId="{1E709EC9-609C-4109-8E21-CDCF75777674}" type="pres">
      <dgm:prSet presAssocID="{5CC1D2B7-B83C-4407-B76D-9F6F945A3B2D}" presName="parentText" presStyleLbl="node1" presStyleIdx="0" presStyleCnt="1">
        <dgm:presLayoutVars>
          <dgm:chMax val="0"/>
          <dgm:bulletEnabled val="1"/>
        </dgm:presLayoutVars>
      </dgm:prSet>
      <dgm:spPr/>
    </dgm:pt>
    <dgm:pt modelId="{0FE9AF2E-BF64-4EC5-A5BD-B260F7CC8167}" type="pres">
      <dgm:prSet presAssocID="{5CC1D2B7-B83C-4407-B76D-9F6F945A3B2D}" presName="childText" presStyleLbl="revTx" presStyleIdx="0" presStyleCnt="1">
        <dgm:presLayoutVars>
          <dgm:bulletEnabled val="1"/>
        </dgm:presLayoutVars>
      </dgm:prSet>
      <dgm:spPr/>
    </dgm:pt>
  </dgm:ptLst>
  <dgm:cxnLst>
    <dgm:cxn modelId="{0F3FD410-27A1-4ABA-BA2E-DD380721CC86}" srcId="{5CC1D2B7-B83C-4407-B76D-9F6F945A3B2D}" destId="{268EA40F-9A0B-4BC1-9315-E5C14B190EC3}" srcOrd="0" destOrd="0" parTransId="{62C1DBD3-C5F0-4896-8BD2-9DCF4D7DEFEC}" sibTransId="{7957594B-26D5-4624-B770-28DA40068335}"/>
    <dgm:cxn modelId="{A980DD16-5CF7-4407-8665-D76C28B0A5E1}" type="presOf" srcId="{3ED8836D-27DE-44D4-973D-995B477D91BC}" destId="{0FE9AF2E-BF64-4EC5-A5BD-B260F7CC8167}" srcOrd="0" destOrd="3" presId="urn:microsoft.com/office/officeart/2005/8/layout/vList2"/>
    <dgm:cxn modelId="{9B26AB17-E774-4E9F-9787-475D23CEFEEE}" type="presOf" srcId="{268EA40F-9A0B-4BC1-9315-E5C14B190EC3}" destId="{0FE9AF2E-BF64-4EC5-A5BD-B260F7CC8167}" srcOrd="0" destOrd="0" presId="urn:microsoft.com/office/officeart/2005/8/layout/vList2"/>
    <dgm:cxn modelId="{AED21B23-BAA2-41CB-899B-E43477BB9352}" type="presOf" srcId="{9FDDBE43-4F02-45C8-B78E-DADC161C04FC}" destId="{0FE9AF2E-BF64-4EC5-A5BD-B260F7CC8167}" srcOrd="0" destOrd="2" presId="urn:microsoft.com/office/officeart/2005/8/layout/vList2"/>
    <dgm:cxn modelId="{933DCA24-111F-44BE-8675-9C580C160268}" srcId="{5CC1D2B7-B83C-4407-B76D-9F6F945A3B2D}" destId="{9FB14D42-B8A1-477F-8E58-05C507B54BEC}" srcOrd="1" destOrd="0" parTransId="{B92E281D-E54E-4BD9-8EDA-DCC815A32D75}" sibTransId="{95C8D088-EB9F-411A-B4CD-CFF593A5B00B}"/>
    <dgm:cxn modelId="{0B2EA833-6DD0-4661-A941-12257322E8BA}" srcId="{5CC1D2B7-B83C-4407-B76D-9F6F945A3B2D}" destId="{3ED8836D-27DE-44D4-973D-995B477D91BC}" srcOrd="3" destOrd="0" parTransId="{F6E2EEB4-EBA8-4476-BF74-86EF7F68E9BF}" sibTransId="{F1A45CA6-6634-4ECF-B0BA-1E2AFA5186B3}"/>
    <dgm:cxn modelId="{E225E060-8773-43FB-9D8D-50A6ACE47D4C}" type="presOf" srcId="{246F077E-DF0D-4E6C-9D21-A88FE0FE763D}" destId="{5C4EA454-4B1D-4180-A334-E50D7829E251}" srcOrd="0" destOrd="0" presId="urn:microsoft.com/office/officeart/2005/8/layout/vList2"/>
    <dgm:cxn modelId="{4A4E326C-0ABA-47F2-B979-E31703CCB55A}" srcId="{5CC1D2B7-B83C-4407-B76D-9F6F945A3B2D}" destId="{9FDDBE43-4F02-45C8-B78E-DADC161C04FC}" srcOrd="2" destOrd="0" parTransId="{EBD0CE0F-08E2-4CAD-AF9B-0970BD0BB5E9}" sibTransId="{514336F7-A1E6-4F87-B91A-D72FD9193DA8}"/>
    <dgm:cxn modelId="{9005AB6F-A178-4154-A950-2CFA0C2730F0}" srcId="{246F077E-DF0D-4E6C-9D21-A88FE0FE763D}" destId="{5CC1D2B7-B83C-4407-B76D-9F6F945A3B2D}" srcOrd="0" destOrd="0" parTransId="{AA300478-4DB3-4CF1-BD90-1DAF5AD24261}" sibTransId="{9E7269EF-8B31-4CE4-8458-D01619760230}"/>
    <dgm:cxn modelId="{D05A9DBD-810B-477D-B3ED-E7B85F3924E6}" type="presOf" srcId="{9FB14D42-B8A1-477F-8E58-05C507B54BEC}" destId="{0FE9AF2E-BF64-4EC5-A5BD-B260F7CC8167}" srcOrd="0" destOrd="1" presId="urn:microsoft.com/office/officeart/2005/8/layout/vList2"/>
    <dgm:cxn modelId="{E47A7DF8-8C31-481E-9867-C657578266C0}" type="presOf" srcId="{5CC1D2B7-B83C-4407-B76D-9F6F945A3B2D}" destId="{1E709EC9-609C-4109-8E21-CDCF75777674}" srcOrd="0" destOrd="0" presId="urn:microsoft.com/office/officeart/2005/8/layout/vList2"/>
    <dgm:cxn modelId="{283B7320-82F5-4CA7-8558-F64C7844A880}" type="presParOf" srcId="{5C4EA454-4B1D-4180-A334-E50D7829E251}" destId="{1E709EC9-609C-4109-8E21-CDCF75777674}" srcOrd="0" destOrd="0" presId="urn:microsoft.com/office/officeart/2005/8/layout/vList2"/>
    <dgm:cxn modelId="{8EE75324-9E7D-4443-80C5-9788E0FE4185}" type="presParOf" srcId="{5C4EA454-4B1D-4180-A334-E50D7829E251}" destId="{0FE9AF2E-BF64-4EC5-A5BD-B260F7CC816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A60D7-44B0-4CAC-8F22-9E8FC18DA528}" type="doc">
      <dgm:prSet loTypeId="urn:microsoft.com/office/officeart/2005/8/layout/process5" loCatId="process" qsTypeId="urn:microsoft.com/office/officeart/2005/8/quickstyle/simple4" qsCatId="simple" csTypeId="urn:microsoft.com/office/officeart/2005/8/colors/colorful5" csCatId="colorful"/>
      <dgm:spPr/>
      <dgm:t>
        <a:bodyPr/>
        <a:lstStyle/>
        <a:p>
          <a:endParaRPr lang="en-US"/>
        </a:p>
      </dgm:t>
    </dgm:pt>
    <dgm:pt modelId="{8810EC8E-2169-47F8-8A46-E6F8DACD32FA}">
      <dgm:prSet/>
      <dgm:spPr/>
      <dgm:t>
        <a:bodyPr/>
        <a:lstStyle/>
        <a:p>
          <a:r>
            <a:rPr lang="en-US" b="1"/>
            <a:t>A FOCUS on MATH</a:t>
          </a:r>
          <a:endParaRPr lang="en-US"/>
        </a:p>
      </dgm:t>
    </dgm:pt>
    <dgm:pt modelId="{7B7C7D27-38AC-4287-A2A2-787BADADFEA9}" type="parTrans" cxnId="{5E78B09B-7752-46F7-9AE3-421291F402AE}">
      <dgm:prSet/>
      <dgm:spPr/>
      <dgm:t>
        <a:bodyPr/>
        <a:lstStyle/>
        <a:p>
          <a:endParaRPr lang="en-US"/>
        </a:p>
      </dgm:t>
    </dgm:pt>
    <dgm:pt modelId="{45605949-8943-4DA4-BD56-6B11A31A8EEB}" type="sibTrans" cxnId="{5E78B09B-7752-46F7-9AE3-421291F402AE}">
      <dgm:prSet/>
      <dgm:spPr/>
      <dgm:t>
        <a:bodyPr/>
        <a:lstStyle/>
        <a:p>
          <a:endParaRPr lang="en-US"/>
        </a:p>
      </dgm:t>
    </dgm:pt>
    <dgm:pt modelId="{4F656C96-5773-4727-961B-4A28D769D848}">
      <dgm:prSet/>
      <dgm:spPr/>
      <dgm:t>
        <a:bodyPr/>
        <a:lstStyle/>
        <a:p>
          <a:r>
            <a:rPr lang="en-US"/>
            <a:t>Kindergarten </a:t>
          </a:r>
        </a:p>
      </dgm:t>
    </dgm:pt>
    <dgm:pt modelId="{D0B0FEA3-F4A3-40F4-BA82-C62AAD83AC77}" type="parTrans" cxnId="{386F6880-9FE8-4B5A-AF95-C879FB277FA9}">
      <dgm:prSet/>
      <dgm:spPr/>
      <dgm:t>
        <a:bodyPr/>
        <a:lstStyle/>
        <a:p>
          <a:endParaRPr lang="en-US"/>
        </a:p>
      </dgm:t>
    </dgm:pt>
    <dgm:pt modelId="{1FFDC917-15EC-4CE5-A3BF-C11713C90466}" type="sibTrans" cxnId="{386F6880-9FE8-4B5A-AF95-C879FB277FA9}">
      <dgm:prSet/>
      <dgm:spPr/>
      <dgm:t>
        <a:bodyPr/>
        <a:lstStyle/>
        <a:p>
          <a:endParaRPr lang="en-US"/>
        </a:p>
      </dgm:t>
    </dgm:pt>
    <dgm:pt modelId="{6F467B2E-AB7A-4535-A7A3-825471F2E0DA}">
      <dgm:prSet/>
      <dgm:spPr/>
      <dgm:t>
        <a:bodyPr/>
        <a:lstStyle/>
        <a:p>
          <a:r>
            <a:rPr lang="en-US"/>
            <a:t>Count to 100, starting at any number</a:t>
          </a:r>
        </a:p>
      </dgm:t>
    </dgm:pt>
    <dgm:pt modelId="{B389ADE7-8A3E-4760-9C41-1E270EE17626}" type="parTrans" cxnId="{ADC6A9C5-9420-41CD-B0DD-BFA32DACB37E}">
      <dgm:prSet/>
      <dgm:spPr/>
      <dgm:t>
        <a:bodyPr/>
        <a:lstStyle/>
        <a:p>
          <a:endParaRPr lang="en-US"/>
        </a:p>
      </dgm:t>
    </dgm:pt>
    <dgm:pt modelId="{668D650E-B171-414A-AC1F-4A5EBFC6683A}" type="sibTrans" cxnId="{ADC6A9C5-9420-41CD-B0DD-BFA32DACB37E}">
      <dgm:prSet/>
      <dgm:spPr/>
      <dgm:t>
        <a:bodyPr/>
        <a:lstStyle/>
        <a:p>
          <a:endParaRPr lang="en-US"/>
        </a:p>
      </dgm:t>
    </dgm:pt>
    <dgm:pt modelId="{8F1E5E89-49DF-4663-BD5F-A5B0C1C72A6C}">
      <dgm:prSet/>
      <dgm:spPr/>
      <dgm:t>
        <a:bodyPr/>
        <a:lstStyle/>
        <a:p>
          <a:r>
            <a:rPr lang="en-US"/>
            <a:t>Know ALL addition and subtraction facts (facile) within 5</a:t>
          </a:r>
        </a:p>
      </dgm:t>
    </dgm:pt>
    <dgm:pt modelId="{BE564D48-0FA6-4356-8862-237522662E93}" type="parTrans" cxnId="{AE95735D-F128-416A-B2F0-E3A03235922C}">
      <dgm:prSet/>
      <dgm:spPr/>
      <dgm:t>
        <a:bodyPr/>
        <a:lstStyle/>
        <a:p>
          <a:endParaRPr lang="en-US"/>
        </a:p>
      </dgm:t>
    </dgm:pt>
    <dgm:pt modelId="{68D9EF1C-06D3-4335-86C2-289DEF394391}" type="sibTrans" cxnId="{AE95735D-F128-416A-B2F0-E3A03235922C}">
      <dgm:prSet/>
      <dgm:spPr/>
      <dgm:t>
        <a:bodyPr/>
        <a:lstStyle/>
        <a:p>
          <a:endParaRPr lang="en-US"/>
        </a:p>
      </dgm:t>
    </dgm:pt>
    <dgm:pt modelId="{1264A61B-9785-4082-88F4-534E1B23B2B2}">
      <dgm:prSet/>
      <dgm:spPr/>
      <dgm:t>
        <a:bodyPr/>
        <a:lstStyle/>
        <a:p>
          <a:r>
            <a:rPr lang="en-US"/>
            <a:t>1</a:t>
          </a:r>
          <a:r>
            <a:rPr lang="en-US" baseline="30000"/>
            <a:t>st</a:t>
          </a:r>
          <a:r>
            <a:rPr lang="en-US"/>
            <a:t> Grade</a:t>
          </a:r>
        </a:p>
      </dgm:t>
    </dgm:pt>
    <dgm:pt modelId="{4565BE5F-BF6B-4905-8FCB-4F8CDFEEDAD2}" type="parTrans" cxnId="{29187CA0-5570-467B-B751-F74890075AD1}">
      <dgm:prSet/>
      <dgm:spPr/>
      <dgm:t>
        <a:bodyPr/>
        <a:lstStyle/>
        <a:p>
          <a:endParaRPr lang="en-US"/>
        </a:p>
      </dgm:t>
    </dgm:pt>
    <dgm:pt modelId="{7A97281E-CEA0-4CB6-B58C-0BFC1F675617}" type="sibTrans" cxnId="{29187CA0-5570-467B-B751-F74890075AD1}">
      <dgm:prSet/>
      <dgm:spPr/>
      <dgm:t>
        <a:bodyPr/>
        <a:lstStyle/>
        <a:p>
          <a:endParaRPr lang="en-US"/>
        </a:p>
      </dgm:t>
    </dgm:pt>
    <dgm:pt modelId="{46961E1A-5C29-4E89-9F9F-B7650ABA413B}">
      <dgm:prSet/>
      <dgm:spPr/>
      <dgm:t>
        <a:bodyPr/>
        <a:lstStyle/>
        <a:p>
          <a:r>
            <a:rPr lang="en-US"/>
            <a:t>Know ALL addition and subtraction facts (facile) within 10</a:t>
          </a:r>
        </a:p>
      </dgm:t>
    </dgm:pt>
    <dgm:pt modelId="{4384D9A2-EF0D-406D-9633-2443455B2D23}" type="parTrans" cxnId="{12698EE2-409C-48B4-9908-3B43A5152577}">
      <dgm:prSet/>
      <dgm:spPr/>
      <dgm:t>
        <a:bodyPr/>
        <a:lstStyle/>
        <a:p>
          <a:endParaRPr lang="en-US"/>
        </a:p>
      </dgm:t>
    </dgm:pt>
    <dgm:pt modelId="{4EFDD545-532C-4581-B99D-7531A75BB132}" type="sibTrans" cxnId="{12698EE2-409C-48B4-9908-3B43A5152577}">
      <dgm:prSet/>
      <dgm:spPr/>
      <dgm:t>
        <a:bodyPr/>
        <a:lstStyle/>
        <a:p>
          <a:endParaRPr lang="en-US"/>
        </a:p>
      </dgm:t>
    </dgm:pt>
    <dgm:pt modelId="{82AA09FD-F49F-471C-AAC7-489CB0C6C116}">
      <dgm:prSet/>
      <dgm:spPr/>
      <dgm:t>
        <a:bodyPr/>
        <a:lstStyle/>
        <a:p>
          <a:r>
            <a:rPr lang="en-US"/>
            <a:t>2</a:t>
          </a:r>
          <a:r>
            <a:rPr lang="en-US" baseline="30000"/>
            <a:t>nd</a:t>
          </a:r>
          <a:r>
            <a:rPr lang="en-US"/>
            <a:t> Grade</a:t>
          </a:r>
        </a:p>
      </dgm:t>
    </dgm:pt>
    <dgm:pt modelId="{04F13A02-E7DB-4F25-BEC8-208E2CEFC7EB}" type="parTrans" cxnId="{56D77A1A-46D6-42A1-A72F-0680F61BA4F9}">
      <dgm:prSet/>
      <dgm:spPr/>
      <dgm:t>
        <a:bodyPr/>
        <a:lstStyle/>
        <a:p>
          <a:endParaRPr lang="en-US"/>
        </a:p>
      </dgm:t>
    </dgm:pt>
    <dgm:pt modelId="{0AF64A5A-A685-4A78-8931-DE650B933043}" type="sibTrans" cxnId="{56D77A1A-46D6-42A1-A72F-0680F61BA4F9}">
      <dgm:prSet/>
      <dgm:spPr/>
      <dgm:t>
        <a:bodyPr/>
        <a:lstStyle/>
        <a:p>
          <a:endParaRPr lang="en-US"/>
        </a:p>
      </dgm:t>
    </dgm:pt>
    <dgm:pt modelId="{5E87D229-F102-4C9A-8B09-AE321B977A18}">
      <dgm:prSet/>
      <dgm:spPr/>
      <dgm:t>
        <a:bodyPr/>
        <a:lstStyle/>
        <a:p>
          <a:r>
            <a:rPr lang="en-US"/>
            <a:t>Know ALL addition and subtraction facts (facile) within 20</a:t>
          </a:r>
        </a:p>
      </dgm:t>
    </dgm:pt>
    <dgm:pt modelId="{0BD52E8D-2F20-4780-A533-D873F6FB94AE}" type="parTrans" cxnId="{6D81D12F-BB63-4BCF-A8E0-5C858187B842}">
      <dgm:prSet/>
      <dgm:spPr/>
      <dgm:t>
        <a:bodyPr/>
        <a:lstStyle/>
        <a:p>
          <a:endParaRPr lang="en-US"/>
        </a:p>
      </dgm:t>
    </dgm:pt>
    <dgm:pt modelId="{FE8588EE-3068-4DE0-85BE-32C660E3A4B1}" type="sibTrans" cxnId="{6D81D12F-BB63-4BCF-A8E0-5C858187B842}">
      <dgm:prSet/>
      <dgm:spPr/>
      <dgm:t>
        <a:bodyPr/>
        <a:lstStyle/>
        <a:p>
          <a:endParaRPr lang="en-US"/>
        </a:p>
      </dgm:t>
    </dgm:pt>
    <dgm:pt modelId="{CA00B5C3-3D46-482F-B9B3-73EEC04193FA}">
      <dgm:prSet/>
      <dgm:spPr/>
      <dgm:t>
        <a:bodyPr/>
        <a:lstStyle/>
        <a:p>
          <a:r>
            <a:rPr lang="en-US"/>
            <a:t>3</a:t>
          </a:r>
          <a:r>
            <a:rPr lang="en-US" baseline="30000"/>
            <a:t>rd</a:t>
          </a:r>
          <a:r>
            <a:rPr lang="en-US"/>
            <a:t> – 5</a:t>
          </a:r>
          <a:r>
            <a:rPr lang="en-US" baseline="30000"/>
            <a:t>th</a:t>
          </a:r>
          <a:r>
            <a:rPr lang="en-US"/>
            <a:t> Grade</a:t>
          </a:r>
        </a:p>
      </dgm:t>
    </dgm:pt>
    <dgm:pt modelId="{022880A0-55E0-4292-82BC-250CF8165102}" type="parTrans" cxnId="{3482CCBF-EB43-4CF2-92BE-D5432B599D3D}">
      <dgm:prSet/>
      <dgm:spPr/>
      <dgm:t>
        <a:bodyPr/>
        <a:lstStyle/>
        <a:p>
          <a:endParaRPr lang="en-US"/>
        </a:p>
      </dgm:t>
    </dgm:pt>
    <dgm:pt modelId="{19E09E85-D1E4-4E68-854E-720B30EFEB66}" type="sibTrans" cxnId="{3482CCBF-EB43-4CF2-92BE-D5432B599D3D}">
      <dgm:prSet/>
      <dgm:spPr/>
      <dgm:t>
        <a:bodyPr/>
        <a:lstStyle/>
        <a:p>
          <a:endParaRPr lang="en-US"/>
        </a:p>
      </dgm:t>
    </dgm:pt>
    <dgm:pt modelId="{0842782C-B7E1-4D66-9876-A253D3241B05}">
      <dgm:prSet/>
      <dgm:spPr/>
      <dgm:t>
        <a:bodyPr/>
        <a:lstStyle/>
        <a:p>
          <a:r>
            <a:rPr lang="en-US"/>
            <a:t>Know ALL multiplication and division facts (facile) 0x0 – 12x12</a:t>
          </a:r>
        </a:p>
      </dgm:t>
    </dgm:pt>
    <dgm:pt modelId="{DC2BDE89-1B1B-4EE2-93B9-A088015F67D2}" type="parTrans" cxnId="{EFCD6224-AA5F-4FBB-B7CC-E6F5AD42F0E6}">
      <dgm:prSet/>
      <dgm:spPr/>
      <dgm:t>
        <a:bodyPr/>
        <a:lstStyle/>
        <a:p>
          <a:endParaRPr lang="en-US"/>
        </a:p>
      </dgm:t>
    </dgm:pt>
    <dgm:pt modelId="{85658CB4-D014-42C1-84A3-C28AFBD7EB6C}" type="sibTrans" cxnId="{EFCD6224-AA5F-4FBB-B7CC-E6F5AD42F0E6}">
      <dgm:prSet/>
      <dgm:spPr/>
      <dgm:t>
        <a:bodyPr/>
        <a:lstStyle/>
        <a:p>
          <a:endParaRPr lang="en-US"/>
        </a:p>
      </dgm:t>
    </dgm:pt>
    <dgm:pt modelId="{C4CCEDB5-2116-4D4B-AB9D-3B020AACF72D}" type="pres">
      <dgm:prSet presAssocID="{1ADA60D7-44B0-4CAC-8F22-9E8FC18DA528}" presName="diagram" presStyleCnt="0">
        <dgm:presLayoutVars>
          <dgm:dir/>
          <dgm:resizeHandles val="exact"/>
        </dgm:presLayoutVars>
      </dgm:prSet>
      <dgm:spPr/>
    </dgm:pt>
    <dgm:pt modelId="{F4372636-3779-4087-9650-B0F77F654BEA}" type="pres">
      <dgm:prSet presAssocID="{8810EC8E-2169-47F8-8A46-E6F8DACD32FA}" presName="node" presStyleLbl="node1" presStyleIdx="0" presStyleCnt="10">
        <dgm:presLayoutVars>
          <dgm:bulletEnabled val="1"/>
        </dgm:presLayoutVars>
      </dgm:prSet>
      <dgm:spPr/>
    </dgm:pt>
    <dgm:pt modelId="{D70F4AAE-C973-4825-940D-5D441669319A}" type="pres">
      <dgm:prSet presAssocID="{45605949-8943-4DA4-BD56-6B11A31A8EEB}" presName="sibTrans" presStyleLbl="sibTrans2D1" presStyleIdx="0" presStyleCnt="9"/>
      <dgm:spPr/>
    </dgm:pt>
    <dgm:pt modelId="{FA398F2A-5E7E-4269-8C73-F12D419E95F7}" type="pres">
      <dgm:prSet presAssocID="{45605949-8943-4DA4-BD56-6B11A31A8EEB}" presName="connectorText" presStyleLbl="sibTrans2D1" presStyleIdx="0" presStyleCnt="9"/>
      <dgm:spPr/>
    </dgm:pt>
    <dgm:pt modelId="{CF63FBEE-1212-45B1-92E7-75FC50697E73}" type="pres">
      <dgm:prSet presAssocID="{4F656C96-5773-4727-961B-4A28D769D848}" presName="node" presStyleLbl="node1" presStyleIdx="1" presStyleCnt="10">
        <dgm:presLayoutVars>
          <dgm:bulletEnabled val="1"/>
        </dgm:presLayoutVars>
      </dgm:prSet>
      <dgm:spPr/>
    </dgm:pt>
    <dgm:pt modelId="{BA6B7C3F-522C-45AC-9671-40AC0BAA4A55}" type="pres">
      <dgm:prSet presAssocID="{1FFDC917-15EC-4CE5-A3BF-C11713C90466}" presName="sibTrans" presStyleLbl="sibTrans2D1" presStyleIdx="1" presStyleCnt="9"/>
      <dgm:spPr/>
    </dgm:pt>
    <dgm:pt modelId="{ED90B055-4F0D-4D59-9CC4-2AE320BFDC5C}" type="pres">
      <dgm:prSet presAssocID="{1FFDC917-15EC-4CE5-A3BF-C11713C90466}" presName="connectorText" presStyleLbl="sibTrans2D1" presStyleIdx="1" presStyleCnt="9"/>
      <dgm:spPr/>
    </dgm:pt>
    <dgm:pt modelId="{6CA95CB3-7799-49C7-ABF2-754593934ECC}" type="pres">
      <dgm:prSet presAssocID="{6F467B2E-AB7A-4535-A7A3-825471F2E0DA}" presName="node" presStyleLbl="node1" presStyleIdx="2" presStyleCnt="10">
        <dgm:presLayoutVars>
          <dgm:bulletEnabled val="1"/>
        </dgm:presLayoutVars>
      </dgm:prSet>
      <dgm:spPr/>
    </dgm:pt>
    <dgm:pt modelId="{E1624A1C-A630-453D-9587-7E53CA97D596}" type="pres">
      <dgm:prSet presAssocID="{668D650E-B171-414A-AC1F-4A5EBFC6683A}" presName="sibTrans" presStyleLbl="sibTrans2D1" presStyleIdx="2" presStyleCnt="9"/>
      <dgm:spPr/>
    </dgm:pt>
    <dgm:pt modelId="{093DF2E7-DABD-4F96-9668-969E384FE727}" type="pres">
      <dgm:prSet presAssocID="{668D650E-B171-414A-AC1F-4A5EBFC6683A}" presName="connectorText" presStyleLbl="sibTrans2D1" presStyleIdx="2" presStyleCnt="9"/>
      <dgm:spPr/>
    </dgm:pt>
    <dgm:pt modelId="{2E2583D8-FAE4-482D-B597-F05D9438EB6B}" type="pres">
      <dgm:prSet presAssocID="{8F1E5E89-49DF-4663-BD5F-A5B0C1C72A6C}" presName="node" presStyleLbl="node1" presStyleIdx="3" presStyleCnt="10">
        <dgm:presLayoutVars>
          <dgm:bulletEnabled val="1"/>
        </dgm:presLayoutVars>
      </dgm:prSet>
      <dgm:spPr/>
    </dgm:pt>
    <dgm:pt modelId="{FF76393C-C42D-4538-9388-EBABDF21BE1E}" type="pres">
      <dgm:prSet presAssocID="{68D9EF1C-06D3-4335-86C2-289DEF394391}" presName="sibTrans" presStyleLbl="sibTrans2D1" presStyleIdx="3" presStyleCnt="9"/>
      <dgm:spPr/>
    </dgm:pt>
    <dgm:pt modelId="{42DCE2A5-841C-4E4A-9870-F52CDBC879CD}" type="pres">
      <dgm:prSet presAssocID="{68D9EF1C-06D3-4335-86C2-289DEF394391}" presName="connectorText" presStyleLbl="sibTrans2D1" presStyleIdx="3" presStyleCnt="9"/>
      <dgm:spPr/>
    </dgm:pt>
    <dgm:pt modelId="{DF52ADFA-3384-4B7F-82A5-27F70739DF2A}" type="pres">
      <dgm:prSet presAssocID="{1264A61B-9785-4082-88F4-534E1B23B2B2}" presName="node" presStyleLbl="node1" presStyleIdx="4" presStyleCnt="10">
        <dgm:presLayoutVars>
          <dgm:bulletEnabled val="1"/>
        </dgm:presLayoutVars>
      </dgm:prSet>
      <dgm:spPr/>
    </dgm:pt>
    <dgm:pt modelId="{1B5A1914-E371-4AF7-A839-A609ECEA7E60}" type="pres">
      <dgm:prSet presAssocID="{7A97281E-CEA0-4CB6-B58C-0BFC1F675617}" presName="sibTrans" presStyleLbl="sibTrans2D1" presStyleIdx="4" presStyleCnt="9"/>
      <dgm:spPr/>
    </dgm:pt>
    <dgm:pt modelId="{B88E8A4C-9E78-4BC0-B299-C2CDD0F639BB}" type="pres">
      <dgm:prSet presAssocID="{7A97281E-CEA0-4CB6-B58C-0BFC1F675617}" presName="connectorText" presStyleLbl="sibTrans2D1" presStyleIdx="4" presStyleCnt="9"/>
      <dgm:spPr/>
    </dgm:pt>
    <dgm:pt modelId="{24248272-D8BB-4DD8-8FC4-871EC3825187}" type="pres">
      <dgm:prSet presAssocID="{46961E1A-5C29-4E89-9F9F-B7650ABA413B}" presName="node" presStyleLbl="node1" presStyleIdx="5" presStyleCnt="10">
        <dgm:presLayoutVars>
          <dgm:bulletEnabled val="1"/>
        </dgm:presLayoutVars>
      </dgm:prSet>
      <dgm:spPr/>
    </dgm:pt>
    <dgm:pt modelId="{56F774E3-9E7D-47E3-A69F-B27C39DAA6C2}" type="pres">
      <dgm:prSet presAssocID="{4EFDD545-532C-4581-B99D-7531A75BB132}" presName="sibTrans" presStyleLbl="sibTrans2D1" presStyleIdx="5" presStyleCnt="9"/>
      <dgm:spPr/>
    </dgm:pt>
    <dgm:pt modelId="{54E5BFD9-F78B-4FEC-BD8C-DF802A7C2854}" type="pres">
      <dgm:prSet presAssocID="{4EFDD545-532C-4581-B99D-7531A75BB132}" presName="connectorText" presStyleLbl="sibTrans2D1" presStyleIdx="5" presStyleCnt="9"/>
      <dgm:spPr/>
    </dgm:pt>
    <dgm:pt modelId="{B34A8B7D-A7B3-4EB4-963A-F3F5B6B65192}" type="pres">
      <dgm:prSet presAssocID="{82AA09FD-F49F-471C-AAC7-489CB0C6C116}" presName="node" presStyleLbl="node1" presStyleIdx="6" presStyleCnt="10">
        <dgm:presLayoutVars>
          <dgm:bulletEnabled val="1"/>
        </dgm:presLayoutVars>
      </dgm:prSet>
      <dgm:spPr/>
    </dgm:pt>
    <dgm:pt modelId="{28D2835B-1C8D-4302-94C7-FD0689BF2E4C}" type="pres">
      <dgm:prSet presAssocID="{0AF64A5A-A685-4A78-8931-DE650B933043}" presName="sibTrans" presStyleLbl="sibTrans2D1" presStyleIdx="6" presStyleCnt="9"/>
      <dgm:spPr/>
    </dgm:pt>
    <dgm:pt modelId="{46C2E187-FA51-404B-984A-40E554AD6C25}" type="pres">
      <dgm:prSet presAssocID="{0AF64A5A-A685-4A78-8931-DE650B933043}" presName="connectorText" presStyleLbl="sibTrans2D1" presStyleIdx="6" presStyleCnt="9"/>
      <dgm:spPr/>
    </dgm:pt>
    <dgm:pt modelId="{AFCDF4CB-42DB-4654-8BCE-53805B2697E1}" type="pres">
      <dgm:prSet presAssocID="{5E87D229-F102-4C9A-8B09-AE321B977A18}" presName="node" presStyleLbl="node1" presStyleIdx="7" presStyleCnt="10">
        <dgm:presLayoutVars>
          <dgm:bulletEnabled val="1"/>
        </dgm:presLayoutVars>
      </dgm:prSet>
      <dgm:spPr/>
    </dgm:pt>
    <dgm:pt modelId="{DE3C7495-F5C1-4E61-BE62-365D9D7D967C}" type="pres">
      <dgm:prSet presAssocID="{FE8588EE-3068-4DE0-85BE-32C660E3A4B1}" presName="sibTrans" presStyleLbl="sibTrans2D1" presStyleIdx="7" presStyleCnt="9"/>
      <dgm:spPr/>
    </dgm:pt>
    <dgm:pt modelId="{0BC6B8F8-DAAD-48D8-B84D-90A3FA5E0886}" type="pres">
      <dgm:prSet presAssocID="{FE8588EE-3068-4DE0-85BE-32C660E3A4B1}" presName="connectorText" presStyleLbl="sibTrans2D1" presStyleIdx="7" presStyleCnt="9"/>
      <dgm:spPr/>
    </dgm:pt>
    <dgm:pt modelId="{10D5246B-7D0E-4952-A9D3-5BE20EACAC67}" type="pres">
      <dgm:prSet presAssocID="{CA00B5C3-3D46-482F-B9B3-73EEC04193FA}" presName="node" presStyleLbl="node1" presStyleIdx="8" presStyleCnt="10">
        <dgm:presLayoutVars>
          <dgm:bulletEnabled val="1"/>
        </dgm:presLayoutVars>
      </dgm:prSet>
      <dgm:spPr/>
    </dgm:pt>
    <dgm:pt modelId="{3A110377-0AF8-4C95-BAAA-8A092A1A3AF0}" type="pres">
      <dgm:prSet presAssocID="{19E09E85-D1E4-4E68-854E-720B30EFEB66}" presName="sibTrans" presStyleLbl="sibTrans2D1" presStyleIdx="8" presStyleCnt="9"/>
      <dgm:spPr/>
    </dgm:pt>
    <dgm:pt modelId="{A58427A8-5496-4C55-960F-FAAB26B9CCBC}" type="pres">
      <dgm:prSet presAssocID="{19E09E85-D1E4-4E68-854E-720B30EFEB66}" presName="connectorText" presStyleLbl="sibTrans2D1" presStyleIdx="8" presStyleCnt="9"/>
      <dgm:spPr/>
    </dgm:pt>
    <dgm:pt modelId="{083197F5-8CBC-42D3-A2F3-B5B00D8591DC}" type="pres">
      <dgm:prSet presAssocID="{0842782C-B7E1-4D66-9876-A253D3241B05}" presName="node" presStyleLbl="node1" presStyleIdx="9" presStyleCnt="10">
        <dgm:presLayoutVars>
          <dgm:bulletEnabled val="1"/>
        </dgm:presLayoutVars>
      </dgm:prSet>
      <dgm:spPr/>
    </dgm:pt>
  </dgm:ptLst>
  <dgm:cxnLst>
    <dgm:cxn modelId="{87C7740D-05B9-4B19-B448-EDF52FC608EF}" type="presOf" srcId="{68D9EF1C-06D3-4335-86C2-289DEF394391}" destId="{FF76393C-C42D-4538-9388-EBABDF21BE1E}" srcOrd="0" destOrd="0" presId="urn:microsoft.com/office/officeart/2005/8/layout/process5"/>
    <dgm:cxn modelId="{DAF29B17-CE4A-44B1-B628-F8FF7C254B8D}" type="presOf" srcId="{0AF64A5A-A685-4A78-8931-DE650B933043}" destId="{46C2E187-FA51-404B-984A-40E554AD6C25}" srcOrd="1" destOrd="0" presId="urn:microsoft.com/office/officeart/2005/8/layout/process5"/>
    <dgm:cxn modelId="{56D77A1A-46D6-42A1-A72F-0680F61BA4F9}" srcId="{1ADA60D7-44B0-4CAC-8F22-9E8FC18DA528}" destId="{82AA09FD-F49F-471C-AAC7-489CB0C6C116}" srcOrd="6" destOrd="0" parTransId="{04F13A02-E7DB-4F25-BEC8-208E2CEFC7EB}" sibTransId="{0AF64A5A-A685-4A78-8931-DE650B933043}"/>
    <dgm:cxn modelId="{EA08BB1E-6D33-4A99-A794-41CD18335240}" type="presOf" srcId="{8F1E5E89-49DF-4663-BD5F-A5B0C1C72A6C}" destId="{2E2583D8-FAE4-482D-B597-F05D9438EB6B}" srcOrd="0" destOrd="0" presId="urn:microsoft.com/office/officeart/2005/8/layout/process5"/>
    <dgm:cxn modelId="{EFCD6224-AA5F-4FBB-B7CC-E6F5AD42F0E6}" srcId="{1ADA60D7-44B0-4CAC-8F22-9E8FC18DA528}" destId="{0842782C-B7E1-4D66-9876-A253D3241B05}" srcOrd="9" destOrd="0" parTransId="{DC2BDE89-1B1B-4EE2-93B9-A088015F67D2}" sibTransId="{85658CB4-D014-42C1-84A3-C28AFBD7EB6C}"/>
    <dgm:cxn modelId="{6D81D12F-BB63-4BCF-A8E0-5C858187B842}" srcId="{1ADA60D7-44B0-4CAC-8F22-9E8FC18DA528}" destId="{5E87D229-F102-4C9A-8B09-AE321B977A18}" srcOrd="7" destOrd="0" parTransId="{0BD52E8D-2F20-4780-A533-D873F6FB94AE}" sibTransId="{FE8588EE-3068-4DE0-85BE-32C660E3A4B1}"/>
    <dgm:cxn modelId="{FDFB6032-8422-4C3E-83CB-75145C0A0E97}" type="presOf" srcId="{1FFDC917-15EC-4CE5-A3BF-C11713C90466}" destId="{ED90B055-4F0D-4D59-9CC4-2AE320BFDC5C}" srcOrd="1" destOrd="0" presId="urn:microsoft.com/office/officeart/2005/8/layout/process5"/>
    <dgm:cxn modelId="{E7A3D736-7A89-4ECC-899F-B8B05E9DA888}" type="presOf" srcId="{19E09E85-D1E4-4E68-854E-720B30EFEB66}" destId="{3A110377-0AF8-4C95-BAAA-8A092A1A3AF0}" srcOrd="0" destOrd="0" presId="urn:microsoft.com/office/officeart/2005/8/layout/process5"/>
    <dgm:cxn modelId="{9B60E338-453B-4C48-B7EC-4948AC39059D}" type="presOf" srcId="{1264A61B-9785-4082-88F4-534E1B23B2B2}" destId="{DF52ADFA-3384-4B7F-82A5-27F70739DF2A}" srcOrd="0" destOrd="0" presId="urn:microsoft.com/office/officeart/2005/8/layout/process5"/>
    <dgm:cxn modelId="{56E2923C-FF22-4A7F-A63C-7B01568255CC}" type="presOf" srcId="{668D650E-B171-414A-AC1F-4A5EBFC6683A}" destId="{E1624A1C-A630-453D-9587-7E53CA97D596}" srcOrd="0" destOrd="0" presId="urn:microsoft.com/office/officeart/2005/8/layout/process5"/>
    <dgm:cxn modelId="{AE95735D-F128-416A-B2F0-E3A03235922C}" srcId="{1ADA60D7-44B0-4CAC-8F22-9E8FC18DA528}" destId="{8F1E5E89-49DF-4663-BD5F-A5B0C1C72A6C}" srcOrd="3" destOrd="0" parTransId="{BE564D48-0FA6-4356-8862-237522662E93}" sibTransId="{68D9EF1C-06D3-4335-86C2-289DEF394391}"/>
    <dgm:cxn modelId="{D78DA860-D8CC-4204-AB6B-5A2ACF4CBB79}" type="presOf" srcId="{8810EC8E-2169-47F8-8A46-E6F8DACD32FA}" destId="{F4372636-3779-4087-9650-B0F77F654BEA}" srcOrd="0" destOrd="0" presId="urn:microsoft.com/office/officeart/2005/8/layout/process5"/>
    <dgm:cxn modelId="{C7D3EF62-7A1C-4840-A8E0-5048E0DFB099}" type="presOf" srcId="{6F467B2E-AB7A-4535-A7A3-825471F2E0DA}" destId="{6CA95CB3-7799-49C7-ABF2-754593934ECC}" srcOrd="0" destOrd="0" presId="urn:microsoft.com/office/officeart/2005/8/layout/process5"/>
    <dgm:cxn modelId="{AB242864-0B67-44D2-B6D0-E9B39CC0A892}" type="presOf" srcId="{5E87D229-F102-4C9A-8B09-AE321B977A18}" destId="{AFCDF4CB-42DB-4654-8BCE-53805B2697E1}" srcOrd="0" destOrd="0" presId="urn:microsoft.com/office/officeart/2005/8/layout/process5"/>
    <dgm:cxn modelId="{8E704F6B-FD15-4D2A-AA88-E8067441FC46}" type="presOf" srcId="{0AF64A5A-A685-4A78-8931-DE650B933043}" destId="{28D2835B-1C8D-4302-94C7-FD0689BF2E4C}" srcOrd="0" destOrd="0" presId="urn:microsoft.com/office/officeart/2005/8/layout/process5"/>
    <dgm:cxn modelId="{A111FA70-EACD-45FE-85A0-417A43D61162}" type="presOf" srcId="{45605949-8943-4DA4-BD56-6B11A31A8EEB}" destId="{FA398F2A-5E7E-4269-8C73-F12D419E95F7}" srcOrd="1" destOrd="0" presId="urn:microsoft.com/office/officeart/2005/8/layout/process5"/>
    <dgm:cxn modelId="{FB25517A-0CAF-4542-99A9-F655BA86F179}" type="presOf" srcId="{4F656C96-5773-4727-961B-4A28D769D848}" destId="{CF63FBEE-1212-45B1-92E7-75FC50697E73}" srcOrd="0" destOrd="0" presId="urn:microsoft.com/office/officeart/2005/8/layout/process5"/>
    <dgm:cxn modelId="{386F6880-9FE8-4B5A-AF95-C879FB277FA9}" srcId="{1ADA60D7-44B0-4CAC-8F22-9E8FC18DA528}" destId="{4F656C96-5773-4727-961B-4A28D769D848}" srcOrd="1" destOrd="0" parTransId="{D0B0FEA3-F4A3-40F4-BA82-C62AAD83AC77}" sibTransId="{1FFDC917-15EC-4CE5-A3BF-C11713C90466}"/>
    <dgm:cxn modelId="{95B0D98C-C3EE-4980-9553-D8A5A462E546}" type="presOf" srcId="{FE8588EE-3068-4DE0-85BE-32C660E3A4B1}" destId="{0BC6B8F8-DAAD-48D8-B84D-90A3FA5E0886}" srcOrd="1" destOrd="0" presId="urn:microsoft.com/office/officeart/2005/8/layout/process5"/>
    <dgm:cxn modelId="{22C29497-8538-45CE-A6F5-6208D391AE71}" type="presOf" srcId="{4EFDD545-532C-4581-B99D-7531A75BB132}" destId="{54E5BFD9-F78B-4FEC-BD8C-DF802A7C2854}" srcOrd="1" destOrd="0" presId="urn:microsoft.com/office/officeart/2005/8/layout/process5"/>
    <dgm:cxn modelId="{5E78B09B-7752-46F7-9AE3-421291F402AE}" srcId="{1ADA60D7-44B0-4CAC-8F22-9E8FC18DA528}" destId="{8810EC8E-2169-47F8-8A46-E6F8DACD32FA}" srcOrd="0" destOrd="0" parTransId="{7B7C7D27-38AC-4287-A2A2-787BADADFEA9}" sibTransId="{45605949-8943-4DA4-BD56-6B11A31A8EEB}"/>
    <dgm:cxn modelId="{70820DA0-08D1-419B-BB1D-63B2C219E496}" type="presOf" srcId="{FE8588EE-3068-4DE0-85BE-32C660E3A4B1}" destId="{DE3C7495-F5C1-4E61-BE62-365D9D7D967C}" srcOrd="0" destOrd="0" presId="urn:microsoft.com/office/officeart/2005/8/layout/process5"/>
    <dgm:cxn modelId="{29187CA0-5570-467B-B751-F74890075AD1}" srcId="{1ADA60D7-44B0-4CAC-8F22-9E8FC18DA528}" destId="{1264A61B-9785-4082-88F4-534E1B23B2B2}" srcOrd="4" destOrd="0" parTransId="{4565BE5F-BF6B-4905-8FCB-4F8CDFEEDAD2}" sibTransId="{7A97281E-CEA0-4CB6-B58C-0BFC1F675617}"/>
    <dgm:cxn modelId="{866149A1-3FD7-43E9-BBC2-3B1B2531EF98}" type="presOf" srcId="{1ADA60D7-44B0-4CAC-8F22-9E8FC18DA528}" destId="{C4CCEDB5-2116-4D4B-AB9D-3B020AACF72D}" srcOrd="0" destOrd="0" presId="urn:microsoft.com/office/officeart/2005/8/layout/process5"/>
    <dgm:cxn modelId="{35A166AE-EBC8-45BA-8447-4807C766636E}" type="presOf" srcId="{7A97281E-CEA0-4CB6-B58C-0BFC1F675617}" destId="{B88E8A4C-9E78-4BC0-B299-C2CDD0F639BB}" srcOrd="1" destOrd="0" presId="urn:microsoft.com/office/officeart/2005/8/layout/process5"/>
    <dgm:cxn modelId="{EC9C9AB4-1CBE-4ED5-89BD-C62AB914A0D8}" type="presOf" srcId="{CA00B5C3-3D46-482F-B9B3-73EEC04193FA}" destId="{10D5246B-7D0E-4952-A9D3-5BE20EACAC67}" srcOrd="0" destOrd="0" presId="urn:microsoft.com/office/officeart/2005/8/layout/process5"/>
    <dgm:cxn modelId="{3482CCBF-EB43-4CF2-92BE-D5432B599D3D}" srcId="{1ADA60D7-44B0-4CAC-8F22-9E8FC18DA528}" destId="{CA00B5C3-3D46-482F-B9B3-73EEC04193FA}" srcOrd="8" destOrd="0" parTransId="{022880A0-55E0-4292-82BC-250CF8165102}" sibTransId="{19E09E85-D1E4-4E68-854E-720B30EFEB66}"/>
    <dgm:cxn modelId="{1FC594C3-2239-428B-8ACB-89184640887A}" type="presOf" srcId="{46961E1A-5C29-4E89-9F9F-B7650ABA413B}" destId="{24248272-D8BB-4DD8-8FC4-871EC3825187}" srcOrd="0" destOrd="0" presId="urn:microsoft.com/office/officeart/2005/8/layout/process5"/>
    <dgm:cxn modelId="{ADC6A9C5-9420-41CD-B0DD-BFA32DACB37E}" srcId="{1ADA60D7-44B0-4CAC-8F22-9E8FC18DA528}" destId="{6F467B2E-AB7A-4535-A7A3-825471F2E0DA}" srcOrd="2" destOrd="0" parTransId="{B389ADE7-8A3E-4760-9C41-1E270EE17626}" sibTransId="{668D650E-B171-414A-AC1F-4A5EBFC6683A}"/>
    <dgm:cxn modelId="{2635A6D0-41DF-43DC-9E48-FB72E74B1373}" type="presOf" srcId="{45605949-8943-4DA4-BD56-6B11A31A8EEB}" destId="{D70F4AAE-C973-4825-940D-5D441669319A}" srcOrd="0" destOrd="0" presId="urn:microsoft.com/office/officeart/2005/8/layout/process5"/>
    <dgm:cxn modelId="{6CFA5FD2-8049-4452-9D59-4B10AF4D5118}" type="presOf" srcId="{668D650E-B171-414A-AC1F-4A5EBFC6683A}" destId="{093DF2E7-DABD-4F96-9668-969E384FE727}" srcOrd="1" destOrd="0" presId="urn:microsoft.com/office/officeart/2005/8/layout/process5"/>
    <dgm:cxn modelId="{890C43D2-58AD-4A78-865B-4010830532FC}" type="presOf" srcId="{19E09E85-D1E4-4E68-854E-720B30EFEB66}" destId="{A58427A8-5496-4C55-960F-FAAB26B9CCBC}" srcOrd="1" destOrd="0" presId="urn:microsoft.com/office/officeart/2005/8/layout/process5"/>
    <dgm:cxn modelId="{11E77BD5-EDA6-451B-8D3E-FFF004662264}" type="presOf" srcId="{4EFDD545-532C-4581-B99D-7531A75BB132}" destId="{56F774E3-9E7D-47E3-A69F-B27C39DAA6C2}" srcOrd="0" destOrd="0" presId="urn:microsoft.com/office/officeart/2005/8/layout/process5"/>
    <dgm:cxn modelId="{614E22D8-C738-4FB5-AF3C-E6D55965E642}" type="presOf" srcId="{82AA09FD-F49F-471C-AAC7-489CB0C6C116}" destId="{B34A8B7D-A7B3-4EB4-963A-F3F5B6B65192}" srcOrd="0" destOrd="0" presId="urn:microsoft.com/office/officeart/2005/8/layout/process5"/>
    <dgm:cxn modelId="{10A630D9-64B3-4DFE-B1E6-0BF49EDA5099}" type="presOf" srcId="{7A97281E-CEA0-4CB6-B58C-0BFC1F675617}" destId="{1B5A1914-E371-4AF7-A839-A609ECEA7E60}" srcOrd="0" destOrd="0" presId="urn:microsoft.com/office/officeart/2005/8/layout/process5"/>
    <dgm:cxn modelId="{12698EE2-409C-48B4-9908-3B43A5152577}" srcId="{1ADA60D7-44B0-4CAC-8F22-9E8FC18DA528}" destId="{46961E1A-5C29-4E89-9F9F-B7650ABA413B}" srcOrd="5" destOrd="0" parTransId="{4384D9A2-EF0D-406D-9633-2443455B2D23}" sibTransId="{4EFDD545-532C-4581-B99D-7531A75BB132}"/>
    <dgm:cxn modelId="{51767FE3-3718-48F1-AFA7-6EC2B58E9798}" type="presOf" srcId="{0842782C-B7E1-4D66-9876-A253D3241B05}" destId="{083197F5-8CBC-42D3-A2F3-B5B00D8591DC}" srcOrd="0" destOrd="0" presId="urn:microsoft.com/office/officeart/2005/8/layout/process5"/>
    <dgm:cxn modelId="{DFC850EE-8139-4C9B-9878-C1E37E320780}" type="presOf" srcId="{1FFDC917-15EC-4CE5-A3BF-C11713C90466}" destId="{BA6B7C3F-522C-45AC-9671-40AC0BAA4A55}" srcOrd="0" destOrd="0" presId="urn:microsoft.com/office/officeart/2005/8/layout/process5"/>
    <dgm:cxn modelId="{5B76CBFC-794D-435E-BB93-7F2169BFDCB5}" type="presOf" srcId="{68D9EF1C-06D3-4335-86C2-289DEF394391}" destId="{42DCE2A5-841C-4E4A-9870-F52CDBC879CD}" srcOrd="1" destOrd="0" presId="urn:microsoft.com/office/officeart/2005/8/layout/process5"/>
    <dgm:cxn modelId="{7B2A5180-393A-45D9-9B74-EF79AE0E6EB5}" type="presParOf" srcId="{C4CCEDB5-2116-4D4B-AB9D-3B020AACF72D}" destId="{F4372636-3779-4087-9650-B0F77F654BEA}" srcOrd="0" destOrd="0" presId="urn:microsoft.com/office/officeart/2005/8/layout/process5"/>
    <dgm:cxn modelId="{DC685D7D-7D7D-4B2B-A899-7973BBD278D8}" type="presParOf" srcId="{C4CCEDB5-2116-4D4B-AB9D-3B020AACF72D}" destId="{D70F4AAE-C973-4825-940D-5D441669319A}" srcOrd="1" destOrd="0" presId="urn:microsoft.com/office/officeart/2005/8/layout/process5"/>
    <dgm:cxn modelId="{EE7E13F1-5EDC-41CF-9A80-F7FA9307E137}" type="presParOf" srcId="{D70F4AAE-C973-4825-940D-5D441669319A}" destId="{FA398F2A-5E7E-4269-8C73-F12D419E95F7}" srcOrd="0" destOrd="0" presId="urn:microsoft.com/office/officeart/2005/8/layout/process5"/>
    <dgm:cxn modelId="{3D760491-413C-4C38-8C70-BA3446D8C27E}" type="presParOf" srcId="{C4CCEDB5-2116-4D4B-AB9D-3B020AACF72D}" destId="{CF63FBEE-1212-45B1-92E7-75FC50697E73}" srcOrd="2" destOrd="0" presId="urn:microsoft.com/office/officeart/2005/8/layout/process5"/>
    <dgm:cxn modelId="{E15F8055-2C8C-4E9F-BE69-5F7AADB1B5A9}" type="presParOf" srcId="{C4CCEDB5-2116-4D4B-AB9D-3B020AACF72D}" destId="{BA6B7C3F-522C-45AC-9671-40AC0BAA4A55}" srcOrd="3" destOrd="0" presId="urn:microsoft.com/office/officeart/2005/8/layout/process5"/>
    <dgm:cxn modelId="{9E05965E-B386-4EFC-B1F8-D8CF27EF4678}" type="presParOf" srcId="{BA6B7C3F-522C-45AC-9671-40AC0BAA4A55}" destId="{ED90B055-4F0D-4D59-9CC4-2AE320BFDC5C}" srcOrd="0" destOrd="0" presId="urn:microsoft.com/office/officeart/2005/8/layout/process5"/>
    <dgm:cxn modelId="{2A010CD4-F743-4822-B376-565CC940113B}" type="presParOf" srcId="{C4CCEDB5-2116-4D4B-AB9D-3B020AACF72D}" destId="{6CA95CB3-7799-49C7-ABF2-754593934ECC}" srcOrd="4" destOrd="0" presId="urn:microsoft.com/office/officeart/2005/8/layout/process5"/>
    <dgm:cxn modelId="{8A7BA250-BC43-4FD3-9D3B-E0E12D1F595F}" type="presParOf" srcId="{C4CCEDB5-2116-4D4B-AB9D-3B020AACF72D}" destId="{E1624A1C-A630-453D-9587-7E53CA97D596}" srcOrd="5" destOrd="0" presId="urn:microsoft.com/office/officeart/2005/8/layout/process5"/>
    <dgm:cxn modelId="{D52383DD-E388-4094-BDF1-C56D2F113D46}" type="presParOf" srcId="{E1624A1C-A630-453D-9587-7E53CA97D596}" destId="{093DF2E7-DABD-4F96-9668-969E384FE727}" srcOrd="0" destOrd="0" presId="urn:microsoft.com/office/officeart/2005/8/layout/process5"/>
    <dgm:cxn modelId="{2DA2FA5F-69FB-4CA2-B791-00A768C6886A}" type="presParOf" srcId="{C4CCEDB5-2116-4D4B-AB9D-3B020AACF72D}" destId="{2E2583D8-FAE4-482D-B597-F05D9438EB6B}" srcOrd="6" destOrd="0" presId="urn:microsoft.com/office/officeart/2005/8/layout/process5"/>
    <dgm:cxn modelId="{B03C74C5-A14D-4FE8-A44B-DFC4EDA85D74}" type="presParOf" srcId="{C4CCEDB5-2116-4D4B-AB9D-3B020AACF72D}" destId="{FF76393C-C42D-4538-9388-EBABDF21BE1E}" srcOrd="7" destOrd="0" presId="urn:microsoft.com/office/officeart/2005/8/layout/process5"/>
    <dgm:cxn modelId="{711D2A11-3FB2-4DC5-884E-0040AC8DB012}" type="presParOf" srcId="{FF76393C-C42D-4538-9388-EBABDF21BE1E}" destId="{42DCE2A5-841C-4E4A-9870-F52CDBC879CD}" srcOrd="0" destOrd="0" presId="urn:microsoft.com/office/officeart/2005/8/layout/process5"/>
    <dgm:cxn modelId="{71F7B9C6-0E6B-48EF-8788-B425F1230590}" type="presParOf" srcId="{C4CCEDB5-2116-4D4B-AB9D-3B020AACF72D}" destId="{DF52ADFA-3384-4B7F-82A5-27F70739DF2A}" srcOrd="8" destOrd="0" presId="urn:microsoft.com/office/officeart/2005/8/layout/process5"/>
    <dgm:cxn modelId="{17A6050A-2A1D-43BF-911E-AA1E44A25594}" type="presParOf" srcId="{C4CCEDB5-2116-4D4B-AB9D-3B020AACF72D}" destId="{1B5A1914-E371-4AF7-A839-A609ECEA7E60}" srcOrd="9" destOrd="0" presId="urn:microsoft.com/office/officeart/2005/8/layout/process5"/>
    <dgm:cxn modelId="{816635D2-3AF8-4AF4-98B0-8A129349E395}" type="presParOf" srcId="{1B5A1914-E371-4AF7-A839-A609ECEA7E60}" destId="{B88E8A4C-9E78-4BC0-B299-C2CDD0F639BB}" srcOrd="0" destOrd="0" presId="urn:microsoft.com/office/officeart/2005/8/layout/process5"/>
    <dgm:cxn modelId="{CD7EE806-7A94-4E3F-8818-BF886248D2FC}" type="presParOf" srcId="{C4CCEDB5-2116-4D4B-AB9D-3B020AACF72D}" destId="{24248272-D8BB-4DD8-8FC4-871EC3825187}" srcOrd="10" destOrd="0" presId="urn:microsoft.com/office/officeart/2005/8/layout/process5"/>
    <dgm:cxn modelId="{A1CB6FF6-20E2-45AF-9059-B42F2F80A146}" type="presParOf" srcId="{C4CCEDB5-2116-4D4B-AB9D-3B020AACF72D}" destId="{56F774E3-9E7D-47E3-A69F-B27C39DAA6C2}" srcOrd="11" destOrd="0" presId="urn:microsoft.com/office/officeart/2005/8/layout/process5"/>
    <dgm:cxn modelId="{8DAB23B9-1100-44A6-8C8A-B1F54594F700}" type="presParOf" srcId="{56F774E3-9E7D-47E3-A69F-B27C39DAA6C2}" destId="{54E5BFD9-F78B-4FEC-BD8C-DF802A7C2854}" srcOrd="0" destOrd="0" presId="urn:microsoft.com/office/officeart/2005/8/layout/process5"/>
    <dgm:cxn modelId="{F00BA1AE-FBF5-46A5-A137-A7085C958792}" type="presParOf" srcId="{C4CCEDB5-2116-4D4B-AB9D-3B020AACF72D}" destId="{B34A8B7D-A7B3-4EB4-963A-F3F5B6B65192}" srcOrd="12" destOrd="0" presId="urn:microsoft.com/office/officeart/2005/8/layout/process5"/>
    <dgm:cxn modelId="{816883F5-6A49-4E6B-A004-B69AF27071D0}" type="presParOf" srcId="{C4CCEDB5-2116-4D4B-AB9D-3B020AACF72D}" destId="{28D2835B-1C8D-4302-94C7-FD0689BF2E4C}" srcOrd="13" destOrd="0" presId="urn:microsoft.com/office/officeart/2005/8/layout/process5"/>
    <dgm:cxn modelId="{0B133F59-6E35-46EF-B7CC-7DE1969F6078}" type="presParOf" srcId="{28D2835B-1C8D-4302-94C7-FD0689BF2E4C}" destId="{46C2E187-FA51-404B-984A-40E554AD6C25}" srcOrd="0" destOrd="0" presId="urn:microsoft.com/office/officeart/2005/8/layout/process5"/>
    <dgm:cxn modelId="{ECEBB50A-5E3F-496D-8463-685493D85780}" type="presParOf" srcId="{C4CCEDB5-2116-4D4B-AB9D-3B020AACF72D}" destId="{AFCDF4CB-42DB-4654-8BCE-53805B2697E1}" srcOrd="14" destOrd="0" presId="urn:microsoft.com/office/officeart/2005/8/layout/process5"/>
    <dgm:cxn modelId="{F1224732-73FD-4303-8137-A2F045466FEB}" type="presParOf" srcId="{C4CCEDB5-2116-4D4B-AB9D-3B020AACF72D}" destId="{DE3C7495-F5C1-4E61-BE62-365D9D7D967C}" srcOrd="15" destOrd="0" presId="urn:microsoft.com/office/officeart/2005/8/layout/process5"/>
    <dgm:cxn modelId="{1CF14D95-46D4-4984-8C34-B814F47F07F3}" type="presParOf" srcId="{DE3C7495-F5C1-4E61-BE62-365D9D7D967C}" destId="{0BC6B8F8-DAAD-48D8-B84D-90A3FA5E0886}" srcOrd="0" destOrd="0" presId="urn:microsoft.com/office/officeart/2005/8/layout/process5"/>
    <dgm:cxn modelId="{FF78A210-A7FF-4A77-9732-E7065B395E90}" type="presParOf" srcId="{C4CCEDB5-2116-4D4B-AB9D-3B020AACF72D}" destId="{10D5246B-7D0E-4952-A9D3-5BE20EACAC67}" srcOrd="16" destOrd="0" presId="urn:microsoft.com/office/officeart/2005/8/layout/process5"/>
    <dgm:cxn modelId="{0345381F-9C27-4FDA-B29C-E7AD828C6B06}" type="presParOf" srcId="{C4CCEDB5-2116-4D4B-AB9D-3B020AACF72D}" destId="{3A110377-0AF8-4C95-BAAA-8A092A1A3AF0}" srcOrd="17" destOrd="0" presId="urn:microsoft.com/office/officeart/2005/8/layout/process5"/>
    <dgm:cxn modelId="{6B288CD2-3ABC-491A-AF57-B714A255ACB8}" type="presParOf" srcId="{3A110377-0AF8-4C95-BAAA-8A092A1A3AF0}" destId="{A58427A8-5496-4C55-960F-FAAB26B9CCBC}" srcOrd="0" destOrd="0" presId="urn:microsoft.com/office/officeart/2005/8/layout/process5"/>
    <dgm:cxn modelId="{73516778-2283-456C-9957-38B2140AC012}" type="presParOf" srcId="{C4CCEDB5-2116-4D4B-AB9D-3B020AACF72D}" destId="{083197F5-8CBC-42D3-A2F3-B5B00D8591DC}"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09EC9-609C-4109-8E21-CDCF75777674}">
      <dsp:nvSpPr>
        <dsp:cNvPr id="0" name=""/>
        <dsp:cNvSpPr/>
      </dsp:nvSpPr>
      <dsp:spPr>
        <a:xfrm>
          <a:off x="0" y="154074"/>
          <a:ext cx="10510463"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Did you know?</a:t>
          </a:r>
        </a:p>
      </dsp:txBody>
      <dsp:txXfrm>
        <a:off x="36553" y="190627"/>
        <a:ext cx="10437357" cy="675694"/>
      </dsp:txXfrm>
    </dsp:sp>
    <dsp:sp modelId="{0FE9AF2E-BF64-4EC5-A5BD-B260F7CC8167}">
      <dsp:nvSpPr>
        <dsp:cNvPr id="0" name=""/>
        <dsp:cNvSpPr/>
      </dsp:nvSpPr>
      <dsp:spPr>
        <a:xfrm>
          <a:off x="0" y="902874"/>
          <a:ext cx="10510463"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0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0" i="0" kern="1200"/>
            <a:t>Missing school one day per week means missing one full year of instruction for every four years that they are in school.</a:t>
          </a:r>
          <a:endParaRPr lang="en-US" sz="2500" kern="1200"/>
        </a:p>
        <a:p>
          <a:pPr marL="228600" lvl="1" indent="-228600" algn="l" defTabSz="1111250">
            <a:lnSpc>
              <a:spcPct val="90000"/>
            </a:lnSpc>
            <a:spcBef>
              <a:spcPct val="0"/>
            </a:spcBef>
            <a:spcAft>
              <a:spcPct val="20000"/>
            </a:spcAft>
            <a:buChar char="•"/>
          </a:pPr>
          <a:r>
            <a:rPr lang="en-US" sz="2500" kern="1200"/>
            <a:t>Students who miss school (2 days or more per month) are SIGNIFICANTLY less likely to graduate</a:t>
          </a:r>
        </a:p>
        <a:p>
          <a:pPr marL="228600" lvl="1" indent="-228600" algn="l" defTabSz="1111250">
            <a:lnSpc>
              <a:spcPct val="90000"/>
            </a:lnSpc>
            <a:spcBef>
              <a:spcPct val="0"/>
            </a:spcBef>
            <a:spcAft>
              <a:spcPct val="20000"/>
            </a:spcAft>
            <a:buChar char="•"/>
          </a:pPr>
          <a:r>
            <a:rPr lang="en-US" sz="2500" kern="1200"/>
            <a:t>Kindergarten students who have good attendance, continue to have good attendance throughout school. The same goes true for the opposite</a:t>
          </a:r>
        </a:p>
        <a:p>
          <a:pPr marL="228600" lvl="1" indent="-228600" algn="l" defTabSz="1111250">
            <a:lnSpc>
              <a:spcPct val="90000"/>
            </a:lnSpc>
            <a:spcBef>
              <a:spcPct val="0"/>
            </a:spcBef>
            <a:spcAft>
              <a:spcPct val="20000"/>
            </a:spcAft>
            <a:buChar char="•"/>
          </a:pPr>
          <a:r>
            <a:rPr lang="en-US" sz="2500" kern="1200"/>
            <a:t>By 6</a:t>
          </a:r>
          <a:r>
            <a:rPr lang="en-US" sz="2500" kern="1200" baseline="30000"/>
            <a:t>th</a:t>
          </a:r>
          <a:r>
            <a:rPr lang="en-US" sz="2500" kern="1200"/>
            <a:t> grade poor attendance is the #1 indicator of whether or not someone will drop out of school</a:t>
          </a:r>
        </a:p>
      </dsp:txBody>
      <dsp:txXfrm>
        <a:off x="0" y="902874"/>
        <a:ext cx="10510463" cy="298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72636-3779-4087-9650-B0F77F654BEA}">
      <dsp:nvSpPr>
        <dsp:cNvPr id="0" name=""/>
        <dsp:cNvSpPr/>
      </dsp:nvSpPr>
      <dsp:spPr>
        <a:xfrm>
          <a:off x="5583" y="644422"/>
          <a:ext cx="1730904" cy="1038542"/>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 FOCUS on MATH</a:t>
          </a:r>
          <a:endParaRPr lang="en-US" sz="1500" kern="1200"/>
        </a:p>
      </dsp:txBody>
      <dsp:txXfrm>
        <a:off x="36001" y="674840"/>
        <a:ext cx="1670068" cy="977706"/>
      </dsp:txXfrm>
    </dsp:sp>
    <dsp:sp modelId="{D70F4AAE-C973-4825-940D-5D441669319A}">
      <dsp:nvSpPr>
        <dsp:cNvPr id="0" name=""/>
        <dsp:cNvSpPr/>
      </dsp:nvSpPr>
      <dsp:spPr>
        <a:xfrm>
          <a:off x="1888807" y="949061"/>
          <a:ext cx="366951" cy="429264"/>
        </a:xfrm>
        <a:prstGeom prst="rightArrow">
          <a:avLst>
            <a:gd name="adj1" fmla="val 60000"/>
            <a:gd name="adj2" fmla="val 5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88807" y="1034914"/>
        <a:ext cx="256866" cy="257558"/>
      </dsp:txXfrm>
    </dsp:sp>
    <dsp:sp modelId="{CF63FBEE-1212-45B1-92E7-75FC50697E73}">
      <dsp:nvSpPr>
        <dsp:cNvPr id="0" name=""/>
        <dsp:cNvSpPr/>
      </dsp:nvSpPr>
      <dsp:spPr>
        <a:xfrm>
          <a:off x="2428849" y="644422"/>
          <a:ext cx="1730904" cy="1038542"/>
        </a:xfrm>
        <a:prstGeom prst="roundRect">
          <a:avLst>
            <a:gd name="adj" fmla="val 10000"/>
          </a:avLst>
        </a:prstGeom>
        <a:gradFill rotWithShape="0">
          <a:gsLst>
            <a:gs pos="0">
              <a:schemeClr val="accent5">
                <a:hueOff val="-187181"/>
                <a:satOff val="-883"/>
                <a:lumOff val="218"/>
                <a:alphaOff val="0"/>
                <a:tint val="98000"/>
                <a:satMod val="110000"/>
                <a:lumMod val="104000"/>
              </a:schemeClr>
            </a:gs>
            <a:gs pos="69000">
              <a:schemeClr val="accent5">
                <a:hueOff val="-187181"/>
                <a:satOff val="-883"/>
                <a:lumOff val="218"/>
                <a:alphaOff val="0"/>
                <a:shade val="88000"/>
                <a:satMod val="130000"/>
                <a:lumMod val="92000"/>
              </a:schemeClr>
            </a:gs>
            <a:gs pos="100000">
              <a:schemeClr val="accent5">
                <a:hueOff val="-187181"/>
                <a:satOff val="-883"/>
                <a:lumOff val="218"/>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Kindergarten </a:t>
          </a:r>
        </a:p>
      </dsp:txBody>
      <dsp:txXfrm>
        <a:off x="2459267" y="674840"/>
        <a:ext cx="1670068" cy="977706"/>
      </dsp:txXfrm>
    </dsp:sp>
    <dsp:sp modelId="{BA6B7C3F-522C-45AC-9671-40AC0BAA4A55}">
      <dsp:nvSpPr>
        <dsp:cNvPr id="0" name=""/>
        <dsp:cNvSpPr/>
      </dsp:nvSpPr>
      <dsp:spPr>
        <a:xfrm>
          <a:off x="4312074" y="949061"/>
          <a:ext cx="366951" cy="429264"/>
        </a:xfrm>
        <a:prstGeom prst="rightArrow">
          <a:avLst>
            <a:gd name="adj1" fmla="val 60000"/>
            <a:gd name="adj2" fmla="val 50000"/>
          </a:avLst>
        </a:prstGeom>
        <a:gradFill rotWithShape="0">
          <a:gsLst>
            <a:gs pos="0">
              <a:schemeClr val="accent5">
                <a:hueOff val="-210579"/>
                <a:satOff val="-993"/>
                <a:lumOff val="245"/>
                <a:alphaOff val="0"/>
                <a:tint val="98000"/>
                <a:satMod val="110000"/>
                <a:lumMod val="104000"/>
              </a:schemeClr>
            </a:gs>
            <a:gs pos="69000">
              <a:schemeClr val="accent5">
                <a:hueOff val="-210579"/>
                <a:satOff val="-993"/>
                <a:lumOff val="245"/>
                <a:alphaOff val="0"/>
                <a:shade val="88000"/>
                <a:satMod val="130000"/>
                <a:lumMod val="92000"/>
              </a:schemeClr>
            </a:gs>
            <a:gs pos="100000">
              <a:schemeClr val="accent5">
                <a:hueOff val="-210579"/>
                <a:satOff val="-993"/>
                <a:lumOff val="24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312074" y="1034914"/>
        <a:ext cx="256866" cy="257558"/>
      </dsp:txXfrm>
    </dsp:sp>
    <dsp:sp modelId="{6CA95CB3-7799-49C7-ABF2-754593934ECC}">
      <dsp:nvSpPr>
        <dsp:cNvPr id="0" name=""/>
        <dsp:cNvSpPr/>
      </dsp:nvSpPr>
      <dsp:spPr>
        <a:xfrm>
          <a:off x="4852116" y="644422"/>
          <a:ext cx="1730904" cy="1038542"/>
        </a:xfrm>
        <a:prstGeom prst="roundRect">
          <a:avLst>
            <a:gd name="adj" fmla="val 10000"/>
          </a:avLst>
        </a:prstGeom>
        <a:gradFill rotWithShape="0">
          <a:gsLst>
            <a:gs pos="0">
              <a:schemeClr val="accent5">
                <a:hueOff val="-374362"/>
                <a:satOff val="-1765"/>
                <a:lumOff val="436"/>
                <a:alphaOff val="0"/>
                <a:tint val="98000"/>
                <a:satMod val="110000"/>
                <a:lumMod val="104000"/>
              </a:schemeClr>
            </a:gs>
            <a:gs pos="69000">
              <a:schemeClr val="accent5">
                <a:hueOff val="-374362"/>
                <a:satOff val="-1765"/>
                <a:lumOff val="436"/>
                <a:alphaOff val="0"/>
                <a:shade val="88000"/>
                <a:satMod val="130000"/>
                <a:lumMod val="92000"/>
              </a:schemeClr>
            </a:gs>
            <a:gs pos="100000">
              <a:schemeClr val="accent5">
                <a:hueOff val="-374362"/>
                <a:satOff val="-1765"/>
                <a:lumOff val="43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Count to 100, starting at any number</a:t>
          </a:r>
        </a:p>
      </dsp:txBody>
      <dsp:txXfrm>
        <a:off x="4882534" y="674840"/>
        <a:ext cx="1670068" cy="977706"/>
      </dsp:txXfrm>
    </dsp:sp>
    <dsp:sp modelId="{E1624A1C-A630-453D-9587-7E53CA97D596}">
      <dsp:nvSpPr>
        <dsp:cNvPr id="0" name=""/>
        <dsp:cNvSpPr/>
      </dsp:nvSpPr>
      <dsp:spPr>
        <a:xfrm>
          <a:off x="6735340" y="949061"/>
          <a:ext cx="366951" cy="429264"/>
        </a:xfrm>
        <a:prstGeom prst="rightArrow">
          <a:avLst>
            <a:gd name="adj1" fmla="val 60000"/>
            <a:gd name="adj2" fmla="val 50000"/>
          </a:avLst>
        </a:prstGeom>
        <a:gradFill rotWithShape="0">
          <a:gsLst>
            <a:gs pos="0">
              <a:schemeClr val="accent5">
                <a:hueOff val="-421158"/>
                <a:satOff val="-1986"/>
                <a:lumOff val="490"/>
                <a:alphaOff val="0"/>
                <a:tint val="98000"/>
                <a:satMod val="110000"/>
                <a:lumMod val="104000"/>
              </a:schemeClr>
            </a:gs>
            <a:gs pos="69000">
              <a:schemeClr val="accent5">
                <a:hueOff val="-421158"/>
                <a:satOff val="-1986"/>
                <a:lumOff val="490"/>
                <a:alphaOff val="0"/>
                <a:shade val="88000"/>
                <a:satMod val="130000"/>
                <a:lumMod val="92000"/>
              </a:schemeClr>
            </a:gs>
            <a:gs pos="100000">
              <a:schemeClr val="accent5">
                <a:hueOff val="-421158"/>
                <a:satOff val="-1986"/>
                <a:lumOff val="49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735340" y="1034914"/>
        <a:ext cx="256866" cy="257558"/>
      </dsp:txXfrm>
    </dsp:sp>
    <dsp:sp modelId="{2E2583D8-FAE4-482D-B597-F05D9438EB6B}">
      <dsp:nvSpPr>
        <dsp:cNvPr id="0" name=""/>
        <dsp:cNvSpPr/>
      </dsp:nvSpPr>
      <dsp:spPr>
        <a:xfrm>
          <a:off x="7275382" y="644422"/>
          <a:ext cx="1730904" cy="1038542"/>
        </a:xfrm>
        <a:prstGeom prst="roundRect">
          <a:avLst>
            <a:gd name="adj" fmla="val 10000"/>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Know ALL addition and subtraction facts (facile) within 5</a:t>
          </a:r>
        </a:p>
      </dsp:txBody>
      <dsp:txXfrm>
        <a:off x="7305800" y="674840"/>
        <a:ext cx="1670068" cy="977706"/>
      </dsp:txXfrm>
    </dsp:sp>
    <dsp:sp modelId="{FF76393C-C42D-4538-9388-EBABDF21BE1E}">
      <dsp:nvSpPr>
        <dsp:cNvPr id="0" name=""/>
        <dsp:cNvSpPr/>
      </dsp:nvSpPr>
      <dsp:spPr>
        <a:xfrm>
          <a:off x="9158606" y="949061"/>
          <a:ext cx="366951" cy="429264"/>
        </a:xfrm>
        <a:prstGeom prst="rightArrow">
          <a:avLst>
            <a:gd name="adj1" fmla="val 60000"/>
            <a:gd name="adj2" fmla="val 50000"/>
          </a:avLst>
        </a:prstGeom>
        <a:gradFill rotWithShape="0">
          <a:gsLst>
            <a:gs pos="0">
              <a:schemeClr val="accent5">
                <a:hueOff val="-631737"/>
                <a:satOff val="-2979"/>
                <a:lumOff val="735"/>
                <a:alphaOff val="0"/>
                <a:tint val="98000"/>
                <a:satMod val="110000"/>
                <a:lumMod val="104000"/>
              </a:schemeClr>
            </a:gs>
            <a:gs pos="69000">
              <a:schemeClr val="accent5">
                <a:hueOff val="-631737"/>
                <a:satOff val="-2979"/>
                <a:lumOff val="735"/>
                <a:alphaOff val="0"/>
                <a:shade val="88000"/>
                <a:satMod val="130000"/>
                <a:lumMod val="92000"/>
              </a:schemeClr>
            </a:gs>
            <a:gs pos="100000">
              <a:schemeClr val="accent5">
                <a:hueOff val="-631737"/>
                <a:satOff val="-2979"/>
                <a:lumOff val="7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158606" y="1034914"/>
        <a:ext cx="256866" cy="257558"/>
      </dsp:txXfrm>
    </dsp:sp>
    <dsp:sp modelId="{DF52ADFA-3384-4B7F-82A5-27F70739DF2A}">
      <dsp:nvSpPr>
        <dsp:cNvPr id="0" name=""/>
        <dsp:cNvSpPr/>
      </dsp:nvSpPr>
      <dsp:spPr>
        <a:xfrm>
          <a:off x="9698648" y="644422"/>
          <a:ext cx="1730904" cy="1038542"/>
        </a:xfrm>
        <a:prstGeom prst="roundRect">
          <a:avLst>
            <a:gd name="adj" fmla="val 10000"/>
          </a:avLst>
        </a:prstGeom>
        <a:gradFill rotWithShape="0">
          <a:gsLst>
            <a:gs pos="0">
              <a:schemeClr val="accent5">
                <a:hueOff val="-748725"/>
                <a:satOff val="-3531"/>
                <a:lumOff val="871"/>
                <a:alphaOff val="0"/>
                <a:tint val="98000"/>
                <a:satMod val="110000"/>
                <a:lumMod val="104000"/>
              </a:schemeClr>
            </a:gs>
            <a:gs pos="69000">
              <a:schemeClr val="accent5">
                <a:hueOff val="-748725"/>
                <a:satOff val="-3531"/>
                <a:lumOff val="871"/>
                <a:alphaOff val="0"/>
                <a:shade val="88000"/>
                <a:satMod val="130000"/>
                <a:lumMod val="92000"/>
              </a:schemeClr>
            </a:gs>
            <a:gs pos="100000">
              <a:schemeClr val="accent5">
                <a:hueOff val="-748725"/>
                <a:satOff val="-3531"/>
                <a:lumOff val="87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1</a:t>
          </a:r>
          <a:r>
            <a:rPr lang="en-US" sz="1500" kern="1200" baseline="30000"/>
            <a:t>st</a:t>
          </a:r>
          <a:r>
            <a:rPr lang="en-US" sz="1500" kern="1200"/>
            <a:t> Grade</a:t>
          </a:r>
        </a:p>
      </dsp:txBody>
      <dsp:txXfrm>
        <a:off x="9729066" y="674840"/>
        <a:ext cx="1670068" cy="977706"/>
      </dsp:txXfrm>
    </dsp:sp>
    <dsp:sp modelId="{1B5A1914-E371-4AF7-A839-A609ECEA7E60}">
      <dsp:nvSpPr>
        <dsp:cNvPr id="0" name=""/>
        <dsp:cNvSpPr/>
      </dsp:nvSpPr>
      <dsp:spPr>
        <a:xfrm rot="5400000">
          <a:off x="10380625" y="1804128"/>
          <a:ext cx="366951" cy="429264"/>
        </a:xfrm>
        <a:prstGeom prst="rightArrow">
          <a:avLst>
            <a:gd name="adj1" fmla="val 60000"/>
            <a:gd name="adj2" fmla="val 50000"/>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435322" y="1835285"/>
        <a:ext cx="257558" cy="256866"/>
      </dsp:txXfrm>
    </dsp:sp>
    <dsp:sp modelId="{24248272-D8BB-4DD8-8FC4-871EC3825187}">
      <dsp:nvSpPr>
        <dsp:cNvPr id="0" name=""/>
        <dsp:cNvSpPr/>
      </dsp:nvSpPr>
      <dsp:spPr>
        <a:xfrm>
          <a:off x="9698648" y="2375326"/>
          <a:ext cx="1730904" cy="1038542"/>
        </a:xfrm>
        <a:prstGeom prst="roundRect">
          <a:avLst>
            <a:gd name="adj" fmla="val 10000"/>
          </a:avLst>
        </a:prstGeom>
        <a:gradFill rotWithShape="0">
          <a:gsLst>
            <a:gs pos="0">
              <a:schemeClr val="accent5">
                <a:hueOff val="-935906"/>
                <a:satOff val="-4413"/>
                <a:lumOff val="1089"/>
                <a:alphaOff val="0"/>
                <a:tint val="98000"/>
                <a:satMod val="110000"/>
                <a:lumMod val="104000"/>
              </a:schemeClr>
            </a:gs>
            <a:gs pos="69000">
              <a:schemeClr val="accent5">
                <a:hueOff val="-935906"/>
                <a:satOff val="-4413"/>
                <a:lumOff val="1089"/>
                <a:alphaOff val="0"/>
                <a:shade val="88000"/>
                <a:satMod val="130000"/>
                <a:lumMod val="92000"/>
              </a:schemeClr>
            </a:gs>
            <a:gs pos="100000">
              <a:schemeClr val="accent5">
                <a:hueOff val="-935906"/>
                <a:satOff val="-4413"/>
                <a:lumOff val="108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Know ALL addition and subtraction facts (facile) within 10</a:t>
          </a:r>
        </a:p>
      </dsp:txBody>
      <dsp:txXfrm>
        <a:off x="9729066" y="2405744"/>
        <a:ext cx="1670068" cy="977706"/>
      </dsp:txXfrm>
    </dsp:sp>
    <dsp:sp modelId="{56F774E3-9E7D-47E3-A69F-B27C39DAA6C2}">
      <dsp:nvSpPr>
        <dsp:cNvPr id="0" name=""/>
        <dsp:cNvSpPr/>
      </dsp:nvSpPr>
      <dsp:spPr>
        <a:xfrm rot="10800000">
          <a:off x="9179377" y="2679966"/>
          <a:ext cx="366951" cy="429264"/>
        </a:xfrm>
        <a:prstGeom prst="rightArrow">
          <a:avLst>
            <a:gd name="adj1" fmla="val 60000"/>
            <a:gd name="adj2" fmla="val 50000"/>
          </a:avLst>
        </a:prstGeom>
        <a:gradFill rotWithShape="0">
          <a:gsLst>
            <a:gs pos="0">
              <a:schemeClr val="accent5">
                <a:hueOff val="-1052894"/>
                <a:satOff val="-4965"/>
                <a:lumOff val="1225"/>
                <a:alphaOff val="0"/>
                <a:tint val="98000"/>
                <a:satMod val="110000"/>
                <a:lumMod val="104000"/>
              </a:schemeClr>
            </a:gs>
            <a:gs pos="69000">
              <a:schemeClr val="accent5">
                <a:hueOff val="-1052894"/>
                <a:satOff val="-4965"/>
                <a:lumOff val="1225"/>
                <a:alphaOff val="0"/>
                <a:shade val="88000"/>
                <a:satMod val="130000"/>
                <a:lumMod val="92000"/>
              </a:schemeClr>
            </a:gs>
            <a:gs pos="100000">
              <a:schemeClr val="accent5">
                <a:hueOff val="-1052894"/>
                <a:satOff val="-4965"/>
                <a:lumOff val="122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9289462" y="2765819"/>
        <a:ext cx="256866" cy="257558"/>
      </dsp:txXfrm>
    </dsp:sp>
    <dsp:sp modelId="{B34A8B7D-A7B3-4EB4-963A-F3F5B6B65192}">
      <dsp:nvSpPr>
        <dsp:cNvPr id="0" name=""/>
        <dsp:cNvSpPr/>
      </dsp:nvSpPr>
      <dsp:spPr>
        <a:xfrm>
          <a:off x="7275382" y="2375326"/>
          <a:ext cx="1730904" cy="1038542"/>
        </a:xfrm>
        <a:prstGeom prst="roundRect">
          <a:avLst>
            <a:gd name="adj" fmla="val 10000"/>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2</a:t>
          </a:r>
          <a:r>
            <a:rPr lang="en-US" sz="1500" kern="1200" baseline="30000"/>
            <a:t>nd</a:t>
          </a:r>
          <a:r>
            <a:rPr lang="en-US" sz="1500" kern="1200"/>
            <a:t> Grade</a:t>
          </a:r>
        </a:p>
      </dsp:txBody>
      <dsp:txXfrm>
        <a:off x="7305800" y="2405744"/>
        <a:ext cx="1670068" cy="977706"/>
      </dsp:txXfrm>
    </dsp:sp>
    <dsp:sp modelId="{28D2835B-1C8D-4302-94C7-FD0689BF2E4C}">
      <dsp:nvSpPr>
        <dsp:cNvPr id="0" name=""/>
        <dsp:cNvSpPr/>
      </dsp:nvSpPr>
      <dsp:spPr>
        <a:xfrm rot="10800000">
          <a:off x="6756111" y="2679966"/>
          <a:ext cx="366951" cy="429264"/>
        </a:xfrm>
        <a:prstGeom prst="rightArrow">
          <a:avLst>
            <a:gd name="adj1" fmla="val 60000"/>
            <a:gd name="adj2" fmla="val 50000"/>
          </a:avLst>
        </a:prstGeom>
        <a:gradFill rotWithShape="0">
          <a:gsLst>
            <a:gs pos="0">
              <a:schemeClr val="accent5">
                <a:hueOff val="-1263473"/>
                <a:satOff val="-5958"/>
                <a:lumOff val="1470"/>
                <a:alphaOff val="0"/>
                <a:tint val="98000"/>
                <a:satMod val="110000"/>
                <a:lumMod val="104000"/>
              </a:schemeClr>
            </a:gs>
            <a:gs pos="69000">
              <a:schemeClr val="accent5">
                <a:hueOff val="-1263473"/>
                <a:satOff val="-5958"/>
                <a:lumOff val="1470"/>
                <a:alphaOff val="0"/>
                <a:shade val="88000"/>
                <a:satMod val="130000"/>
                <a:lumMod val="92000"/>
              </a:schemeClr>
            </a:gs>
            <a:gs pos="100000">
              <a:schemeClr val="accent5">
                <a:hueOff val="-1263473"/>
                <a:satOff val="-5958"/>
                <a:lumOff val="147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866196" y="2765819"/>
        <a:ext cx="256866" cy="257558"/>
      </dsp:txXfrm>
    </dsp:sp>
    <dsp:sp modelId="{AFCDF4CB-42DB-4654-8BCE-53805B2697E1}">
      <dsp:nvSpPr>
        <dsp:cNvPr id="0" name=""/>
        <dsp:cNvSpPr/>
      </dsp:nvSpPr>
      <dsp:spPr>
        <a:xfrm>
          <a:off x="4852116" y="2375326"/>
          <a:ext cx="1730904" cy="1038542"/>
        </a:xfrm>
        <a:prstGeom prst="roundRect">
          <a:avLst>
            <a:gd name="adj" fmla="val 10000"/>
          </a:avLst>
        </a:prstGeom>
        <a:gradFill rotWithShape="0">
          <a:gsLst>
            <a:gs pos="0">
              <a:schemeClr val="accent5">
                <a:hueOff val="-1310268"/>
                <a:satOff val="-6179"/>
                <a:lumOff val="1524"/>
                <a:alphaOff val="0"/>
                <a:tint val="98000"/>
                <a:satMod val="110000"/>
                <a:lumMod val="104000"/>
              </a:schemeClr>
            </a:gs>
            <a:gs pos="69000">
              <a:schemeClr val="accent5">
                <a:hueOff val="-1310268"/>
                <a:satOff val="-6179"/>
                <a:lumOff val="1524"/>
                <a:alphaOff val="0"/>
                <a:shade val="88000"/>
                <a:satMod val="130000"/>
                <a:lumMod val="92000"/>
              </a:schemeClr>
            </a:gs>
            <a:gs pos="100000">
              <a:schemeClr val="accent5">
                <a:hueOff val="-1310268"/>
                <a:satOff val="-6179"/>
                <a:lumOff val="152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Know ALL addition and subtraction facts (facile) within 20</a:t>
          </a:r>
        </a:p>
      </dsp:txBody>
      <dsp:txXfrm>
        <a:off x="4882534" y="2405744"/>
        <a:ext cx="1670068" cy="977706"/>
      </dsp:txXfrm>
    </dsp:sp>
    <dsp:sp modelId="{DE3C7495-F5C1-4E61-BE62-365D9D7D967C}">
      <dsp:nvSpPr>
        <dsp:cNvPr id="0" name=""/>
        <dsp:cNvSpPr/>
      </dsp:nvSpPr>
      <dsp:spPr>
        <a:xfrm rot="10800000">
          <a:off x="4332844" y="2679966"/>
          <a:ext cx="366951" cy="429264"/>
        </a:xfrm>
        <a:prstGeom prst="rightArrow">
          <a:avLst>
            <a:gd name="adj1" fmla="val 60000"/>
            <a:gd name="adj2" fmla="val 50000"/>
          </a:avLst>
        </a:prstGeom>
        <a:gradFill rotWithShape="0">
          <a:gsLst>
            <a:gs pos="0">
              <a:schemeClr val="accent5">
                <a:hueOff val="-1474052"/>
                <a:satOff val="-6951"/>
                <a:lumOff val="1715"/>
                <a:alphaOff val="0"/>
                <a:tint val="98000"/>
                <a:satMod val="110000"/>
                <a:lumMod val="104000"/>
              </a:schemeClr>
            </a:gs>
            <a:gs pos="69000">
              <a:schemeClr val="accent5">
                <a:hueOff val="-1474052"/>
                <a:satOff val="-6951"/>
                <a:lumOff val="1715"/>
                <a:alphaOff val="0"/>
                <a:shade val="88000"/>
                <a:satMod val="130000"/>
                <a:lumMod val="92000"/>
              </a:schemeClr>
            </a:gs>
            <a:gs pos="100000">
              <a:schemeClr val="accent5">
                <a:hueOff val="-1474052"/>
                <a:satOff val="-6951"/>
                <a:lumOff val="171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442929" y="2765819"/>
        <a:ext cx="256866" cy="257558"/>
      </dsp:txXfrm>
    </dsp:sp>
    <dsp:sp modelId="{10D5246B-7D0E-4952-A9D3-5BE20EACAC67}">
      <dsp:nvSpPr>
        <dsp:cNvPr id="0" name=""/>
        <dsp:cNvSpPr/>
      </dsp:nvSpPr>
      <dsp:spPr>
        <a:xfrm>
          <a:off x="2428849" y="2375326"/>
          <a:ext cx="1730904" cy="1038542"/>
        </a:xfrm>
        <a:prstGeom prst="roundRect">
          <a:avLst>
            <a:gd name="adj" fmla="val 10000"/>
          </a:avLst>
        </a:prstGeom>
        <a:gradFill rotWithShape="0">
          <a:gsLst>
            <a:gs pos="0">
              <a:schemeClr val="accent5">
                <a:hueOff val="-1497450"/>
                <a:satOff val="-7061"/>
                <a:lumOff val="1742"/>
                <a:alphaOff val="0"/>
                <a:tint val="98000"/>
                <a:satMod val="110000"/>
                <a:lumMod val="104000"/>
              </a:schemeClr>
            </a:gs>
            <a:gs pos="69000">
              <a:schemeClr val="accent5">
                <a:hueOff val="-1497450"/>
                <a:satOff val="-7061"/>
                <a:lumOff val="1742"/>
                <a:alphaOff val="0"/>
                <a:shade val="88000"/>
                <a:satMod val="130000"/>
                <a:lumMod val="92000"/>
              </a:schemeClr>
            </a:gs>
            <a:gs pos="100000">
              <a:schemeClr val="accent5">
                <a:hueOff val="-1497450"/>
                <a:satOff val="-7061"/>
                <a:lumOff val="174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3</a:t>
          </a:r>
          <a:r>
            <a:rPr lang="en-US" sz="1500" kern="1200" baseline="30000"/>
            <a:t>rd</a:t>
          </a:r>
          <a:r>
            <a:rPr lang="en-US" sz="1500" kern="1200"/>
            <a:t> – 5</a:t>
          </a:r>
          <a:r>
            <a:rPr lang="en-US" sz="1500" kern="1200" baseline="30000"/>
            <a:t>th</a:t>
          </a:r>
          <a:r>
            <a:rPr lang="en-US" sz="1500" kern="1200"/>
            <a:t> Grade</a:t>
          </a:r>
        </a:p>
      </dsp:txBody>
      <dsp:txXfrm>
        <a:off x="2459267" y="2405744"/>
        <a:ext cx="1670068" cy="977706"/>
      </dsp:txXfrm>
    </dsp:sp>
    <dsp:sp modelId="{3A110377-0AF8-4C95-BAAA-8A092A1A3AF0}">
      <dsp:nvSpPr>
        <dsp:cNvPr id="0" name=""/>
        <dsp:cNvSpPr/>
      </dsp:nvSpPr>
      <dsp:spPr>
        <a:xfrm rot="10800000">
          <a:off x="1909578" y="2679966"/>
          <a:ext cx="366951" cy="429264"/>
        </a:xfrm>
        <a:prstGeom prst="rightArrow">
          <a:avLst>
            <a:gd name="adj1" fmla="val 60000"/>
            <a:gd name="adj2" fmla="val 50000"/>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019663" y="2765819"/>
        <a:ext cx="256866" cy="257558"/>
      </dsp:txXfrm>
    </dsp:sp>
    <dsp:sp modelId="{083197F5-8CBC-42D3-A2F3-B5B00D8591DC}">
      <dsp:nvSpPr>
        <dsp:cNvPr id="0" name=""/>
        <dsp:cNvSpPr/>
      </dsp:nvSpPr>
      <dsp:spPr>
        <a:xfrm>
          <a:off x="5583" y="2375326"/>
          <a:ext cx="1730904" cy="1038542"/>
        </a:xfrm>
        <a:prstGeom prst="roundRect">
          <a:avLst>
            <a:gd name="adj" fmla="val 10000"/>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Know ALL multiplication and division facts (facile) 0x0 – 12x12</a:t>
          </a:r>
        </a:p>
      </dsp:txBody>
      <dsp:txXfrm>
        <a:off x="36001" y="2405744"/>
        <a:ext cx="1670068" cy="977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7492F5E-6343-49B5-A65F-991F3A147BB0}" type="datetimeFigureOut">
              <a:rPr lang="en-US" smtClean="0"/>
              <a:t>8/21/2023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DDB14E5-D7A7-4999-A879-15872110AC7F}" type="slidenum">
              <a:rPr lang="en-US" smtClean="0"/>
              <a:t>‹#›</a:t>
            </a:fld>
            <a:endParaRPr lang="en-US"/>
          </a:p>
        </p:txBody>
      </p:sp>
    </p:spTree>
    <p:extLst>
      <p:ext uri="{BB962C8B-B14F-4D97-AF65-F5344CB8AC3E}">
        <p14:creationId xmlns:p14="http://schemas.microsoft.com/office/powerpoint/2010/main" val="3897786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B279BF9-8FEC-41BC-AADE-FDF22A6C0348}" type="datetimeFigureOut">
              <a:rPr lang="en-US" smtClean="0"/>
              <a:t>8/21/2023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0F2DB22-8F29-4F75-8760-FE76A889FE36}" type="slidenum">
              <a:rPr lang="en-US" smtClean="0"/>
              <a:t>‹#›</a:t>
            </a:fld>
            <a:endParaRPr lang="en-US"/>
          </a:p>
        </p:txBody>
      </p:sp>
    </p:spTree>
    <p:extLst>
      <p:ext uri="{BB962C8B-B14F-4D97-AF65-F5344CB8AC3E}">
        <p14:creationId xmlns:p14="http://schemas.microsoft.com/office/powerpoint/2010/main" val="251492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help? </a:t>
            </a:r>
          </a:p>
          <a:p>
            <a:endParaRPr lang="en-US" dirty="0"/>
          </a:p>
        </p:txBody>
      </p:sp>
      <p:sp>
        <p:nvSpPr>
          <p:cNvPr id="4" name="Slide Number Placeholder 3"/>
          <p:cNvSpPr>
            <a:spLocks noGrp="1"/>
          </p:cNvSpPr>
          <p:nvPr>
            <p:ph type="sldNum" sz="quarter" idx="5"/>
          </p:nvPr>
        </p:nvSpPr>
        <p:spPr/>
        <p:txBody>
          <a:bodyPr/>
          <a:lstStyle/>
          <a:p>
            <a:fld id="{30F2DB22-8F29-4F75-8760-FE76A889FE36}" type="slidenum">
              <a:rPr lang="en-US" smtClean="0"/>
              <a:t>7</a:t>
            </a:fld>
            <a:endParaRPr lang="en-US"/>
          </a:p>
        </p:txBody>
      </p:sp>
    </p:spTree>
    <p:extLst>
      <p:ext uri="{BB962C8B-B14F-4D97-AF65-F5344CB8AC3E}">
        <p14:creationId xmlns:p14="http://schemas.microsoft.com/office/powerpoint/2010/main" val="160952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way we can educate our students is if they are here. We need your help and a commitment to get your child to school. I will tell you that at HM, if there are factors that are making it difficult for you to get your child to school you just need to call. We will do every thing we can do to help. Fix cars, give rides, connect families so they can carpool. Open lines of communication are essential. I stand here today and promise that I will do everything in my power to help you. It means that much. Lets’ read what happens when attendance isn’t so great…</a:t>
            </a:r>
          </a:p>
        </p:txBody>
      </p:sp>
      <p:sp>
        <p:nvSpPr>
          <p:cNvPr id="4" name="Slide Number Placeholder 3"/>
          <p:cNvSpPr>
            <a:spLocks noGrp="1"/>
          </p:cNvSpPr>
          <p:nvPr>
            <p:ph type="sldNum" sz="quarter" idx="5"/>
          </p:nvPr>
        </p:nvSpPr>
        <p:spPr/>
        <p:txBody>
          <a:bodyPr/>
          <a:lstStyle/>
          <a:p>
            <a:fld id="{30F2DB22-8F29-4F75-8760-FE76A889FE36}" type="slidenum">
              <a:rPr lang="en-US" smtClean="0"/>
              <a:t>9</a:t>
            </a:fld>
            <a:endParaRPr lang="en-US"/>
          </a:p>
        </p:txBody>
      </p:sp>
    </p:spTree>
    <p:extLst>
      <p:ext uri="{BB962C8B-B14F-4D97-AF65-F5344CB8AC3E}">
        <p14:creationId xmlns:p14="http://schemas.microsoft.com/office/powerpoint/2010/main" val="39849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104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777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782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047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550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806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461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360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566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452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8/21/2023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358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1425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41170" y="3659110"/>
            <a:ext cx="9732773" cy="1465112"/>
          </a:xfrm>
        </p:spPr>
        <p:txBody>
          <a:bodyPr>
            <a:normAutofit/>
          </a:bodyPr>
          <a:lstStyle/>
          <a:p>
            <a:r>
              <a:rPr lang="en-US" sz="5100" dirty="0"/>
              <a:t>Welcome to Horace Mann Elementary</a:t>
            </a:r>
          </a:p>
        </p:txBody>
      </p:sp>
      <p:sp>
        <p:nvSpPr>
          <p:cNvPr id="6" name="Subtitle 5">
            <a:extLst>
              <a:ext uri="{FF2B5EF4-FFF2-40B4-BE49-F238E27FC236}">
                <a16:creationId xmlns:a16="http://schemas.microsoft.com/office/drawing/2014/main" id="{A6FC110E-3CC2-46AF-9C7A-B97CC7EB0677}"/>
              </a:ext>
            </a:extLst>
          </p:cNvPr>
          <p:cNvSpPr>
            <a:spLocks noGrp="1"/>
          </p:cNvSpPr>
          <p:nvPr>
            <p:ph type="subTitle" idx="1"/>
          </p:nvPr>
        </p:nvSpPr>
        <p:spPr>
          <a:xfrm>
            <a:off x="1371600" y="5124222"/>
            <a:ext cx="9517450" cy="638904"/>
          </a:xfrm>
        </p:spPr>
        <p:txBody>
          <a:bodyPr>
            <a:normAutofit/>
          </a:bodyPr>
          <a:lstStyle/>
          <a:p>
            <a:pPr>
              <a:spcAft>
                <a:spcPts val="600"/>
              </a:spcAft>
            </a:pPr>
            <a:r>
              <a:rPr lang="en-US" dirty="0"/>
              <a:t>Aug. 22, 2023</a:t>
            </a:r>
          </a:p>
        </p:txBody>
      </p:sp>
      <p:pic>
        <p:nvPicPr>
          <p:cNvPr id="4" name="Picture 3" descr="Welcome to Genealogy By Ginger!: FGS Conference - Free Kids Cam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328" y="1395172"/>
            <a:ext cx="3731926" cy="2216708"/>
          </a:xfrm>
          <a:prstGeom prst="rect">
            <a:avLst/>
          </a:prstGeom>
        </p:spPr>
      </p:pic>
    </p:spTree>
    <p:extLst>
      <p:ext uri="{BB962C8B-B14F-4D97-AF65-F5344CB8AC3E}">
        <p14:creationId xmlns:p14="http://schemas.microsoft.com/office/powerpoint/2010/main" val="142001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9E65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9B6E76-C259-7CC3-5411-A3461445E3E6}"/>
              </a:ext>
            </a:extLst>
          </p:cNvPr>
          <p:cNvPicPr>
            <a:picLocks noChangeAspect="1"/>
          </p:cNvPicPr>
          <p:nvPr/>
        </p:nvPicPr>
        <p:blipFill>
          <a:blip r:embed="rId2"/>
          <a:stretch>
            <a:fillRect/>
          </a:stretch>
        </p:blipFill>
        <p:spPr>
          <a:xfrm>
            <a:off x="1165852" y="643467"/>
            <a:ext cx="9860296" cy="5571066"/>
          </a:xfrm>
          <a:prstGeom prst="rect">
            <a:avLst/>
          </a:prstGeom>
        </p:spPr>
      </p:pic>
    </p:spTree>
    <p:extLst>
      <p:ext uri="{BB962C8B-B14F-4D97-AF65-F5344CB8AC3E}">
        <p14:creationId xmlns:p14="http://schemas.microsoft.com/office/powerpoint/2010/main" val="363766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934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3C6F174-A26E-D5B9-DD6E-22729B42B6B0}"/>
              </a:ext>
            </a:extLst>
          </p:cNvPr>
          <p:cNvPicPr>
            <a:picLocks noChangeAspect="1"/>
          </p:cNvPicPr>
          <p:nvPr/>
        </p:nvPicPr>
        <p:blipFill>
          <a:blip r:embed="rId2"/>
          <a:stretch>
            <a:fillRect/>
          </a:stretch>
        </p:blipFill>
        <p:spPr>
          <a:xfrm>
            <a:off x="1187572" y="643467"/>
            <a:ext cx="9816855" cy="5571066"/>
          </a:xfrm>
          <a:prstGeom prst="rect">
            <a:avLst/>
          </a:prstGeom>
        </p:spPr>
      </p:pic>
    </p:spTree>
    <p:extLst>
      <p:ext uri="{BB962C8B-B14F-4D97-AF65-F5344CB8AC3E}">
        <p14:creationId xmlns:p14="http://schemas.microsoft.com/office/powerpoint/2010/main" val="282039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ABC9-C50C-13CC-A21E-8F39653D06CD}"/>
              </a:ext>
            </a:extLst>
          </p:cNvPr>
          <p:cNvSpPr>
            <a:spLocks noGrp="1"/>
          </p:cNvSpPr>
          <p:nvPr>
            <p:ph type="title"/>
          </p:nvPr>
        </p:nvSpPr>
        <p:spPr>
          <a:xfrm>
            <a:off x="1451579" y="804519"/>
            <a:ext cx="9603275" cy="1049235"/>
          </a:xfrm>
        </p:spPr>
        <p:txBody>
          <a:bodyPr>
            <a:normAutofit/>
          </a:bodyPr>
          <a:lstStyle/>
          <a:p>
            <a:r>
              <a:rPr lang="en-US" b="1" dirty="0"/>
              <a:t>At HM, We SET and Achieve</a:t>
            </a:r>
            <a:br>
              <a:rPr lang="en-US" b="1" dirty="0"/>
            </a:br>
            <a:r>
              <a:rPr lang="en-US" b="1" dirty="0"/>
              <a:t>WILDLY IMPORTANT GOALS (WIG)</a:t>
            </a:r>
            <a:endParaRPr lang="en-US" dirty="0"/>
          </a:p>
        </p:txBody>
      </p:sp>
      <p:graphicFrame>
        <p:nvGraphicFramePr>
          <p:cNvPr id="21" name="Content Placeholder 2">
            <a:extLst>
              <a:ext uri="{FF2B5EF4-FFF2-40B4-BE49-F238E27FC236}">
                <a16:creationId xmlns:a16="http://schemas.microsoft.com/office/drawing/2014/main" id="{A62A7D09-2972-EE40-DC6E-33565E87D6BD}"/>
              </a:ext>
            </a:extLst>
          </p:cNvPr>
          <p:cNvGraphicFramePr>
            <a:graphicFrameLocks noGrp="1"/>
          </p:cNvGraphicFramePr>
          <p:nvPr>
            <p:ph idx="1"/>
            <p:extLst>
              <p:ext uri="{D42A27DB-BD31-4B8C-83A1-F6EECF244321}">
                <p14:modId xmlns:p14="http://schemas.microsoft.com/office/powerpoint/2010/main" val="2593636743"/>
              </p:ext>
            </p:extLst>
          </p:nvPr>
        </p:nvGraphicFramePr>
        <p:xfrm>
          <a:off x="421240" y="1736334"/>
          <a:ext cx="11435137" cy="4058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72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9ECFDA03-E66F-4B2C-85E6-D5A4AB606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9BB960D5-684A-4FE6-81AF-114F8538ED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4110877-F8B6-6C06-A118-8C338D9FC1D9}"/>
              </a:ext>
            </a:extLst>
          </p:cNvPr>
          <p:cNvSpPr>
            <a:spLocks noGrp="1"/>
          </p:cNvSpPr>
          <p:nvPr>
            <p:ph type="title"/>
          </p:nvPr>
        </p:nvSpPr>
        <p:spPr>
          <a:xfrm>
            <a:off x="656623" y="804520"/>
            <a:ext cx="2830940" cy="2530522"/>
          </a:xfrm>
        </p:spPr>
        <p:txBody>
          <a:bodyPr>
            <a:normAutofit/>
          </a:bodyPr>
          <a:lstStyle/>
          <a:p>
            <a:r>
              <a:rPr lang="en-US" sz="1900" dirty="0"/>
              <a:t>What Books Does my Child need to read in Kindergarten?</a:t>
            </a:r>
          </a:p>
        </p:txBody>
      </p:sp>
      <p:sp>
        <p:nvSpPr>
          <p:cNvPr id="52" name="Rectangle 51">
            <a:extLst>
              <a:ext uri="{FF2B5EF4-FFF2-40B4-BE49-F238E27FC236}">
                <a16:creationId xmlns:a16="http://schemas.microsoft.com/office/drawing/2014/main" id="{C06F133D-13A7-4E41-BE22-9FD1C671E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Content Placeholder 10">
            <a:extLst>
              <a:ext uri="{FF2B5EF4-FFF2-40B4-BE49-F238E27FC236}">
                <a16:creationId xmlns:a16="http://schemas.microsoft.com/office/drawing/2014/main" id="{7A734384-F46C-5F08-FC10-A4F686C38DEF}"/>
              </a:ext>
            </a:extLst>
          </p:cNvPr>
          <p:cNvSpPr>
            <a:spLocks noGrp="1"/>
          </p:cNvSpPr>
          <p:nvPr>
            <p:ph idx="1"/>
          </p:nvPr>
        </p:nvSpPr>
        <p:spPr>
          <a:xfrm>
            <a:off x="656624" y="2015732"/>
            <a:ext cx="2828026" cy="3287567"/>
          </a:xfrm>
        </p:spPr>
        <p:txBody>
          <a:bodyPr>
            <a:normAutofit/>
          </a:bodyPr>
          <a:lstStyle/>
          <a:p>
            <a:pPr marL="0" indent="0">
              <a:buNone/>
            </a:pPr>
            <a:endParaRPr lang="en-US" dirty="0"/>
          </a:p>
          <a:p>
            <a:pPr marL="0" indent="0">
              <a:buNone/>
            </a:pPr>
            <a:endParaRPr lang="en-US" dirty="0"/>
          </a:p>
        </p:txBody>
      </p:sp>
      <p:grpSp>
        <p:nvGrpSpPr>
          <p:cNvPr id="54" name="Group 53">
            <a:extLst>
              <a:ext uri="{FF2B5EF4-FFF2-40B4-BE49-F238E27FC236}">
                <a16:creationId xmlns:a16="http://schemas.microsoft.com/office/drawing/2014/main" id="{4DD3EFF1-D87A-439A-BA1E-176328935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55" name="Rectangle 54">
              <a:extLst>
                <a:ext uri="{FF2B5EF4-FFF2-40B4-BE49-F238E27FC236}">
                  <a16:creationId xmlns:a16="http://schemas.microsoft.com/office/drawing/2014/main" id="{B704156D-BA1C-48DC-820C-1E71C3ADC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DDD795C-38E7-44BA-91AB-F2EFBFA7E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Content Placeholder 6">
            <a:extLst>
              <a:ext uri="{FF2B5EF4-FFF2-40B4-BE49-F238E27FC236}">
                <a16:creationId xmlns:a16="http://schemas.microsoft.com/office/drawing/2014/main" id="{9A517649-79AC-E994-F4DD-064DA54DE72B}"/>
              </a:ext>
            </a:extLst>
          </p:cNvPr>
          <p:cNvPicPr>
            <a:picLocks noChangeAspect="1"/>
          </p:cNvPicPr>
          <p:nvPr/>
        </p:nvPicPr>
        <p:blipFill rotWithShape="1">
          <a:blip r:embed="rId2"/>
          <a:srcRect l="29272" r="15109" b="-3"/>
          <a:stretch/>
        </p:blipFill>
        <p:spPr>
          <a:xfrm>
            <a:off x="4630707" y="1116345"/>
            <a:ext cx="2395870" cy="3866172"/>
          </a:xfrm>
          <a:prstGeom prst="rect">
            <a:avLst/>
          </a:prstGeom>
        </p:spPr>
      </p:pic>
      <p:pic>
        <p:nvPicPr>
          <p:cNvPr id="9" name="Picture 8">
            <a:extLst>
              <a:ext uri="{FF2B5EF4-FFF2-40B4-BE49-F238E27FC236}">
                <a16:creationId xmlns:a16="http://schemas.microsoft.com/office/drawing/2014/main" id="{D2FB1810-9ABE-DF61-5F7E-B5B825A5998F}"/>
              </a:ext>
            </a:extLst>
          </p:cNvPr>
          <p:cNvPicPr>
            <a:picLocks noChangeAspect="1"/>
          </p:cNvPicPr>
          <p:nvPr/>
        </p:nvPicPr>
        <p:blipFill rotWithShape="1">
          <a:blip r:embed="rId3"/>
          <a:srcRect t="9946" r="4" b="13035"/>
          <a:stretch/>
        </p:blipFill>
        <p:spPr>
          <a:xfrm>
            <a:off x="7194481" y="1114116"/>
            <a:ext cx="3720651" cy="2220928"/>
          </a:xfrm>
          <a:prstGeom prst="rect">
            <a:avLst/>
          </a:prstGeom>
        </p:spPr>
      </p:pic>
      <p:sp>
        <p:nvSpPr>
          <p:cNvPr id="58" name="Rectangle 57">
            <a:extLst>
              <a:ext uri="{FF2B5EF4-FFF2-40B4-BE49-F238E27FC236}">
                <a16:creationId xmlns:a16="http://schemas.microsoft.com/office/drawing/2014/main" id="{99315FDF-37FC-4E82-9B9F-2D84EF540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4481" y="3501649"/>
            <a:ext cx="1247322" cy="147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AF74C845-7AA1-4FFB-90DD-FEF90007CF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2" name="Straight Connector 61">
            <a:extLst>
              <a:ext uri="{FF2B5EF4-FFF2-40B4-BE49-F238E27FC236}">
                <a16:creationId xmlns:a16="http://schemas.microsoft.com/office/drawing/2014/main" id="{AD7FEBBB-35C0-475B-8FDF-9C45B8EF74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0B63CE1-D35B-7290-56DF-2C35A33949DF}"/>
              </a:ext>
            </a:extLst>
          </p:cNvPr>
          <p:cNvPicPr>
            <a:picLocks noChangeAspect="1"/>
          </p:cNvPicPr>
          <p:nvPr/>
        </p:nvPicPr>
        <p:blipFill>
          <a:blip r:embed="rId5"/>
          <a:stretch>
            <a:fillRect/>
          </a:stretch>
        </p:blipFill>
        <p:spPr>
          <a:xfrm>
            <a:off x="7194481" y="3406706"/>
            <a:ext cx="4026397" cy="1902011"/>
          </a:xfrm>
          <a:prstGeom prst="rect">
            <a:avLst/>
          </a:prstGeom>
        </p:spPr>
      </p:pic>
    </p:spTree>
    <p:extLst>
      <p:ext uri="{BB962C8B-B14F-4D97-AF65-F5344CB8AC3E}">
        <p14:creationId xmlns:p14="http://schemas.microsoft.com/office/powerpoint/2010/main" val="281290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60D29-DEC2-45B3-8E74-AC0B8BC70DFA}"/>
              </a:ext>
            </a:extLst>
          </p:cNvPr>
          <p:cNvSpPr>
            <a:spLocks noGrp="1"/>
          </p:cNvSpPr>
          <p:nvPr>
            <p:ph type="title"/>
          </p:nvPr>
        </p:nvSpPr>
        <p:spPr>
          <a:xfrm>
            <a:off x="7880278" y="873303"/>
            <a:ext cx="3287731" cy="3719245"/>
          </a:xfrm>
        </p:spPr>
        <p:txBody>
          <a:bodyPr vert="horz" lIns="91440" tIns="45720" rIns="91440" bIns="45720" rtlCol="0" anchor="t">
            <a:normAutofit/>
          </a:bodyPr>
          <a:lstStyle/>
          <a:p>
            <a:pPr algn="ctr"/>
            <a:br>
              <a:rPr lang="en-US" sz="2200" dirty="0"/>
            </a:br>
            <a:br>
              <a:rPr lang="en-US" sz="2200" dirty="0"/>
            </a:br>
            <a:r>
              <a:rPr lang="en-US" sz="2200" dirty="0"/>
              <a:t>A typical day for Kindergarten Students</a:t>
            </a:r>
          </a:p>
        </p:txBody>
      </p:sp>
      <p:pic>
        <p:nvPicPr>
          <p:cNvPr id="17" name="Picture 16">
            <a:extLst>
              <a:ext uri="{FF2B5EF4-FFF2-40B4-BE49-F238E27FC236}">
                <a16:creationId xmlns:a16="http://schemas.microsoft.com/office/drawing/2014/main" id="{CDCF4770-5931-4478-B0B7-D80CF5D5594A}"/>
              </a:ext>
            </a:extLst>
          </p:cNvPr>
          <p:cNvPicPr>
            <a:picLocks noChangeAspect="1"/>
          </p:cNvPicPr>
          <p:nvPr/>
        </p:nvPicPr>
        <p:blipFill>
          <a:blip r:embed="rId2"/>
          <a:stretch>
            <a:fillRect/>
          </a:stretch>
        </p:blipFill>
        <p:spPr>
          <a:xfrm>
            <a:off x="3573519" y="92467"/>
            <a:ext cx="2964032" cy="5897366"/>
          </a:xfrm>
          <a:prstGeom prst="rect">
            <a:avLst/>
          </a:prstGeom>
        </p:spPr>
      </p:pic>
      <p:pic>
        <p:nvPicPr>
          <p:cNvPr id="14" name="Picture 13">
            <a:extLst>
              <a:ext uri="{FF2B5EF4-FFF2-40B4-BE49-F238E27FC236}">
                <a16:creationId xmlns:a16="http://schemas.microsoft.com/office/drawing/2014/main" id="{3DE8CFE8-EEC7-4842-BD7D-57A9039BB552}"/>
              </a:ext>
            </a:extLst>
          </p:cNvPr>
          <p:cNvPicPr>
            <a:picLocks noChangeAspect="1"/>
          </p:cNvPicPr>
          <p:nvPr/>
        </p:nvPicPr>
        <p:blipFill>
          <a:blip r:embed="rId3"/>
          <a:stretch>
            <a:fillRect/>
          </a:stretch>
        </p:blipFill>
        <p:spPr>
          <a:xfrm>
            <a:off x="314758" y="41098"/>
            <a:ext cx="2926126" cy="5897366"/>
          </a:xfrm>
          <a:prstGeom prst="rect">
            <a:avLst/>
          </a:prstGeom>
        </p:spPr>
      </p:pic>
      <p:sp>
        <p:nvSpPr>
          <p:cNvPr id="5" name="Text Placeholder 4">
            <a:extLst>
              <a:ext uri="{FF2B5EF4-FFF2-40B4-BE49-F238E27FC236}">
                <a16:creationId xmlns:a16="http://schemas.microsoft.com/office/drawing/2014/main" id="{AFEBB93C-59C2-8A9D-C1BB-D3765A402DAF}"/>
              </a:ext>
            </a:extLst>
          </p:cNvPr>
          <p:cNvSpPr>
            <a:spLocks noGrp="1"/>
          </p:cNvSpPr>
          <p:nvPr>
            <p:ph type="body" sz="half" idx="2"/>
          </p:nvPr>
        </p:nvSpPr>
        <p:spPr/>
        <p:txBody>
          <a:bodyPr/>
          <a:lstStyle/>
          <a:p>
            <a:endParaRPr lang="en-US"/>
          </a:p>
        </p:txBody>
      </p:sp>
      <p:cxnSp>
        <p:nvCxnSpPr>
          <p:cNvPr id="7" name="Straight Arrow Connector 6">
            <a:extLst>
              <a:ext uri="{FF2B5EF4-FFF2-40B4-BE49-F238E27FC236}">
                <a16:creationId xmlns:a16="http://schemas.microsoft.com/office/drawing/2014/main" id="{8B5F6875-9BCB-C925-B5BF-5E6402F1D41D}"/>
              </a:ext>
            </a:extLst>
          </p:cNvPr>
          <p:cNvCxnSpPr>
            <a:cxnSpLocks/>
          </p:cNvCxnSpPr>
          <p:nvPr/>
        </p:nvCxnSpPr>
        <p:spPr>
          <a:xfrm flipH="1">
            <a:off x="8301519" y="3041150"/>
            <a:ext cx="2424701" cy="246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5222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B0013D77-6314-4D7E-B3AE-F64340434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504834-5C3B-4268-AA97-192F1C8B3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73075914-12F4-4BF0-8D01-7849AA9DC4FB}"/>
              </a:ext>
            </a:extLst>
          </p:cNvPr>
          <p:cNvSpPr txBox="1"/>
          <p:nvPr/>
        </p:nvSpPr>
        <p:spPr>
          <a:xfrm>
            <a:off x="1452617" y="976508"/>
            <a:ext cx="5525305" cy="2367221"/>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5400" cap="all" spc="-100" dirty="0">
                <a:latin typeface="+mj-lt"/>
                <a:ea typeface="+mj-ea"/>
                <a:cs typeface="+mj-cs"/>
              </a:rPr>
              <a:t>QUESTIONS</a:t>
            </a:r>
          </a:p>
        </p:txBody>
      </p:sp>
      <p:cxnSp>
        <p:nvCxnSpPr>
          <p:cNvPr id="21" name="Straight Connector 20">
            <a:extLst>
              <a:ext uri="{FF2B5EF4-FFF2-40B4-BE49-F238E27FC236}">
                <a16:creationId xmlns:a16="http://schemas.microsoft.com/office/drawing/2014/main" id="{08499C1D-827E-4262-9D7E-C9C5D41F74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14769521-3FF2-4900-8E88-FE324129CB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4" name="Rectangle 23">
              <a:extLst>
                <a:ext uri="{FF2B5EF4-FFF2-40B4-BE49-F238E27FC236}">
                  <a16:creationId xmlns:a16="http://schemas.microsoft.com/office/drawing/2014/main" id="{81FA2858-515C-4B19-957E-E33BE2525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120D3D-6DFE-4D3F-821A-5DEB60B85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DC3C09C-E9EE-4109-8508-D94EC84450FF}"/>
              </a:ext>
            </a:extLst>
          </p:cNvPr>
          <p:cNvPicPr>
            <a:picLocks noChangeAspect="1"/>
          </p:cNvPicPr>
          <p:nvPr/>
        </p:nvPicPr>
        <p:blipFill rotWithShape="1">
          <a:blip r:embed="rId3"/>
          <a:srcRect l="55836"/>
          <a:stretch/>
        </p:blipFill>
        <p:spPr>
          <a:xfrm>
            <a:off x="8116373" y="1116345"/>
            <a:ext cx="2799103" cy="3866172"/>
          </a:xfrm>
          <a:prstGeom prst="rect">
            <a:avLst/>
          </a:prstGeom>
        </p:spPr>
      </p:pic>
      <p:pic>
        <p:nvPicPr>
          <p:cNvPr id="27" name="Picture 26">
            <a:extLst>
              <a:ext uri="{FF2B5EF4-FFF2-40B4-BE49-F238E27FC236}">
                <a16:creationId xmlns:a16="http://schemas.microsoft.com/office/drawing/2014/main" id="{734D3980-B8F4-49E4-BADC-88E2D3517D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90E57DF2-FA2B-4494-B47E-8180C6326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71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4" name="Rectangle 12">
            <a:extLst>
              <a:ext uri="{FF2B5EF4-FFF2-40B4-BE49-F238E27FC236}">
                <a16:creationId xmlns:a16="http://schemas.microsoft.com/office/drawing/2014/main" id="{EA042132-EF3E-4DCA-8B23-D054AFC9F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14">
            <a:extLst>
              <a:ext uri="{FF2B5EF4-FFF2-40B4-BE49-F238E27FC236}">
                <a16:creationId xmlns:a16="http://schemas.microsoft.com/office/drawing/2014/main" id="{C6561942-7576-4906-820D-5DBB2DEE7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8D4652C-CC9F-3FF4-55C3-FA9579014ABA}"/>
              </a:ext>
            </a:extLst>
          </p:cNvPr>
          <p:cNvSpPr>
            <a:spLocks noGrp="1"/>
          </p:cNvSpPr>
          <p:nvPr>
            <p:ph type="title"/>
          </p:nvPr>
        </p:nvSpPr>
        <p:spPr>
          <a:xfrm>
            <a:off x="1451579" y="804519"/>
            <a:ext cx="5550357" cy="1049235"/>
          </a:xfrm>
        </p:spPr>
        <p:txBody>
          <a:bodyPr vert="horz" lIns="91440" tIns="45720" rIns="91440" bIns="45720" rtlCol="0" anchor="t">
            <a:normAutofit/>
          </a:bodyPr>
          <a:lstStyle/>
          <a:p>
            <a:r>
              <a:rPr lang="en-US"/>
              <a:t>Welcome to RCAS – Specifically HM!</a:t>
            </a:r>
          </a:p>
        </p:txBody>
      </p:sp>
      <p:sp>
        <p:nvSpPr>
          <p:cNvPr id="37" name="Rectangle 16">
            <a:extLst>
              <a:ext uri="{FF2B5EF4-FFF2-40B4-BE49-F238E27FC236}">
                <a16:creationId xmlns:a16="http://schemas.microsoft.com/office/drawing/2014/main" id="{76E2642F-6025-4B22-A283-9B60F476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extBox 7">
            <a:extLst>
              <a:ext uri="{FF2B5EF4-FFF2-40B4-BE49-F238E27FC236}">
                <a16:creationId xmlns:a16="http://schemas.microsoft.com/office/drawing/2014/main" id="{3542A564-C270-1002-7C5A-6BB77CF66379}"/>
              </a:ext>
            </a:extLst>
          </p:cNvPr>
          <p:cNvSpPr txBox="1"/>
          <p:nvPr/>
        </p:nvSpPr>
        <p:spPr>
          <a:xfrm>
            <a:off x="1451579" y="2015732"/>
            <a:ext cx="5550357"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2400" dirty="0"/>
              <a:t>Rapid City Area Schools strengthens community through, education, communication and appreciation.</a:t>
            </a:r>
          </a:p>
        </p:txBody>
      </p:sp>
      <p:grpSp>
        <p:nvGrpSpPr>
          <p:cNvPr id="38" name="Group 18">
            <a:extLst>
              <a:ext uri="{FF2B5EF4-FFF2-40B4-BE49-F238E27FC236}">
                <a16:creationId xmlns:a16="http://schemas.microsoft.com/office/drawing/2014/main" id="{447C2785-96A0-48E9-A4E1-3E0DD3C4B6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9" name="Rectangle 19">
              <a:extLst>
                <a:ext uri="{FF2B5EF4-FFF2-40B4-BE49-F238E27FC236}">
                  <a16:creationId xmlns:a16="http://schemas.microsoft.com/office/drawing/2014/main" id="{4719DBFA-503D-4176-91F9-F5264971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20">
              <a:extLst>
                <a:ext uri="{FF2B5EF4-FFF2-40B4-BE49-F238E27FC236}">
                  <a16:creationId xmlns:a16="http://schemas.microsoft.com/office/drawing/2014/main" id="{563365FB-D39D-4CCB-B9D7-70896EA52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ectangle 22">
            <a:extLst>
              <a:ext uri="{FF2B5EF4-FFF2-40B4-BE49-F238E27FC236}">
                <a16:creationId xmlns:a16="http://schemas.microsoft.com/office/drawing/2014/main" id="{2D87176B-036A-46E9-88B6-B602D3C1C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869" y="976036"/>
            <a:ext cx="3122837" cy="4138331"/>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C501D31-0453-E33B-62E2-D8A2CABBB01F}"/>
              </a:ext>
            </a:extLst>
          </p:cNvPr>
          <p:cNvPicPr>
            <a:picLocks noGrp="1" noChangeAspect="1"/>
          </p:cNvPicPr>
          <p:nvPr>
            <p:ph idx="1"/>
          </p:nvPr>
        </p:nvPicPr>
        <p:blipFill>
          <a:blip r:embed="rId2"/>
          <a:stretch>
            <a:fillRect/>
          </a:stretch>
        </p:blipFill>
        <p:spPr>
          <a:xfrm>
            <a:off x="8652994" y="1116344"/>
            <a:ext cx="1725860" cy="1850789"/>
          </a:xfrm>
          <a:prstGeom prst="rect">
            <a:avLst/>
          </a:prstGeom>
        </p:spPr>
      </p:pic>
      <p:pic>
        <p:nvPicPr>
          <p:cNvPr id="5" name="Content Placeholder 4">
            <a:extLst>
              <a:ext uri="{FF2B5EF4-FFF2-40B4-BE49-F238E27FC236}">
                <a16:creationId xmlns:a16="http://schemas.microsoft.com/office/drawing/2014/main" id="{43EA2414-3470-BC63-E3D1-29B5912ABC12}"/>
              </a:ext>
            </a:extLst>
          </p:cNvPr>
          <p:cNvPicPr>
            <a:picLocks noChangeAspect="1"/>
          </p:cNvPicPr>
          <p:nvPr/>
        </p:nvPicPr>
        <p:blipFill>
          <a:blip r:embed="rId3"/>
          <a:stretch>
            <a:fillRect/>
          </a:stretch>
        </p:blipFill>
        <p:spPr>
          <a:xfrm>
            <a:off x="8116373" y="3280370"/>
            <a:ext cx="2799103" cy="1553501"/>
          </a:xfrm>
          <a:prstGeom prst="rect">
            <a:avLst/>
          </a:prstGeom>
        </p:spPr>
      </p:pic>
      <p:pic>
        <p:nvPicPr>
          <p:cNvPr id="45" name="Picture 24">
            <a:extLst>
              <a:ext uri="{FF2B5EF4-FFF2-40B4-BE49-F238E27FC236}">
                <a16:creationId xmlns:a16="http://schemas.microsoft.com/office/drawing/2014/main" id="{AC34D715-F6AF-42BD-B021-F46BF6B54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26">
            <a:extLst>
              <a:ext uri="{FF2B5EF4-FFF2-40B4-BE49-F238E27FC236}">
                <a16:creationId xmlns:a16="http://schemas.microsoft.com/office/drawing/2014/main" id="{EA5196A3-0319-4C04-B5B6-D1359F52F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0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25">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4208064-C841-D4E8-5898-DBA6FA7CC34E}"/>
              </a:ext>
            </a:extLst>
          </p:cNvPr>
          <p:cNvSpPr>
            <a:spLocks noGrp="1"/>
          </p:cNvSpPr>
          <p:nvPr>
            <p:ph type="title"/>
          </p:nvPr>
        </p:nvSpPr>
        <p:spPr>
          <a:xfrm>
            <a:off x="1451580" y="804520"/>
            <a:ext cx="4332771" cy="1049235"/>
          </a:xfrm>
        </p:spPr>
        <p:txBody>
          <a:bodyPr>
            <a:normAutofit/>
          </a:bodyPr>
          <a:lstStyle/>
          <a:p>
            <a:r>
              <a:rPr lang="en-US" dirty="0"/>
              <a:t>Horace Mann Mission </a:t>
            </a:r>
          </a:p>
        </p:txBody>
      </p:sp>
      <p:sp>
        <p:nvSpPr>
          <p:cNvPr id="28" name="Rectangle 27">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24B1396-4F75-4802-AE50-7275678822A5}"/>
              </a:ext>
            </a:extLst>
          </p:cNvPr>
          <p:cNvSpPr>
            <a:spLocks noGrp="1"/>
          </p:cNvSpPr>
          <p:nvPr>
            <p:ph idx="1"/>
          </p:nvPr>
        </p:nvSpPr>
        <p:spPr>
          <a:xfrm>
            <a:off x="1451581" y="2015732"/>
            <a:ext cx="4172212" cy="3450613"/>
          </a:xfrm>
        </p:spPr>
        <p:txBody>
          <a:bodyPr>
            <a:normAutofit/>
          </a:bodyPr>
          <a:lstStyle/>
          <a:p>
            <a:pPr marL="0" indent="0">
              <a:buNone/>
            </a:pPr>
            <a:r>
              <a:rPr lang="en-US" sz="2800" dirty="0">
                <a:latin typeface="Arial Nova" panose="020B0504020202020204" pitchFamily="34" charset="0"/>
              </a:rPr>
              <a:t>Together with students, staff and community, we learn, we lead, and we are family. </a:t>
            </a:r>
          </a:p>
          <a:p>
            <a:pPr marL="0" indent="0">
              <a:buNone/>
            </a:pPr>
            <a:r>
              <a:rPr lang="en-US" sz="2800" dirty="0">
                <a:latin typeface="Arial Nova" panose="020B0504020202020204" pitchFamily="34" charset="0"/>
              </a:rPr>
              <a:t>We are one!</a:t>
            </a:r>
          </a:p>
        </p:txBody>
      </p:sp>
      <p:pic>
        <p:nvPicPr>
          <p:cNvPr id="5" name="Picture 4" descr="One orange paper boat leading a group of white paper boats">
            <a:extLst>
              <a:ext uri="{FF2B5EF4-FFF2-40B4-BE49-F238E27FC236}">
                <a16:creationId xmlns:a16="http://schemas.microsoft.com/office/drawing/2014/main" id="{E71507D7-31F6-2B0B-A107-CE8E32BA1766}"/>
              </a:ext>
            </a:extLst>
          </p:cNvPr>
          <p:cNvPicPr>
            <a:picLocks noChangeAspect="1"/>
          </p:cNvPicPr>
          <p:nvPr/>
        </p:nvPicPr>
        <p:blipFill rotWithShape="1">
          <a:blip r:embed="rId2"/>
          <a:srcRect r="-1" b="15728"/>
          <a:stretch/>
        </p:blipFill>
        <p:spPr>
          <a:xfrm>
            <a:off x="6094411" y="1740815"/>
            <a:ext cx="4960442" cy="2790297"/>
          </a:xfrm>
          <a:prstGeom prst="rect">
            <a:avLst/>
          </a:prstGeom>
        </p:spPr>
      </p:pic>
      <p:pic>
        <p:nvPicPr>
          <p:cNvPr id="30" name="Picture 29">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4B3997-A826-694F-746D-5639DD6939C0}"/>
              </a:ext>
            </a:extLst>
          </p:cNvPr>
          <p:cNvSpPr txBox="1"/>
          <p:nvPr/>
        </p:nvSpPr>
        <p:spPr>
          <a:xfrm>
            <a:off x="9791272" y="5466345"/>
            <a:ext cx="1972638" cy="369332"/>
          </a:xfrm>
          <a:prstGeom prst="rect">
            <a:avLst/>
          </a:prstGeom>
          <a:noFill/>
        </p:spPr>
        <p:txBody>
          <a:bodyPr wrap="square" rtlCol="0">
            <a:spAutoFit/>
          </a:bodyPr>
          <a:lstStyle/>
          <a:p>
            <a:r>
              <a:rPr lang="en-US" dirty="0"/>
              <a:t>#HMSTRONG</a:t>
            </a:r>
          </a:p>
        </p:txBody>
      </p:sp>
    </p:spTree>
    <p:extLst>
      <p:ext uri="{BB962C8B-B14F-4D97-AF65-F5344CB8AC3E}">
        <p14:creationId xmlns:p14="http://schemas.microsoft.com/office/powerpoint/2010/main" val="375726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3CEF-7B82-CA81-1403-70029CE1671E}"/>
              </a:ext>
            </a:extLst>
          </p:cNvPr>
          <p:cNvSpPr>
            <a:spLocks noGrp="1"/>
          </p:cNvSpPr>
          <p:nvPr>
            <p:ph type="title"/>
          </p:nvPr>
        </p:nvSpPr>
        <p:spPr/>
        <p:txBody>
          <a:bodyPr>
            <a:normAutofit/>
          </a:bodyPr>
          <a:lstStyle/>
          <a:p>
            <a:r>
              <a:rPr lang="en-US"/>
              <a:t>2022-2023 CELEBRATIONS</a:t>
            </a:r>
            <a:br>
              <a:rPr lang="en-US"/>
            </a:br>
            <a:endParaRPr lang="en-US" dirty="0"/>
          </a:p>
        </p:txBody>
      </p:sp>
      <p:sp>
        <p:nvSpPr>
          <p:cNvPr id="3" name="Content Placeholder 2">
            <a:extLst>
              <a:ext uri="{FF2B5EF4-FFF2-40B4-BE49-F238E27FC236}">
                <a16:creationId xmlns:a16="http://schemas.microsoft.com/office/drawing/2014/main" id="{7EE89E3F-5BF7-01BD-BA39-9D48E5E3E707}"/>
              </a:ext>
            </a:extLst>
          </p:cNvPr>
          <p:cNvSpPr>
            <a:spLocks noGrp="1"/>
          </p:cNvSpPr>
          <p:nvPr>
            <p:ph idx="1"/>
          </p:nvPr>
        </p:nvSpPr>
        <p:spPr>
          <a:xfrm>
            <a:off x="1451579" y="2015734"/>
            <a:ext cx="6195784" cy="3450613"/>
          </a:xfrm>
        </p:spPr>
        <p:txBody>
          <a:bodyPr>
            <a:normAutofit/>
          </a:bodyPr>
          <a:lstStyle/>
          <a:p>
            <a:pPr marL="0" indent="0">
              <a:lnSpc>
                <a:spcPct val="110000"/>
              </a:lnSpc>
              <a:buNone/>
            </a:pPr>
            <a:r>
              <a:rPr lang="en-US" sz="1600"/>
              <a:t>HM Leader in Me School. The LIM framework provides us the knowledge, tools and resources to establish a healthy school </a:t>
            </a:r>
            <a:r>
              <a:rPr lang="en-US" sz="1600" b="1" u="sng"/>
              <a:t>Culture</a:t>
            </a:r>
            <a:r>
              <a:rPr lang="en-US" sz="1600"/>
              <a:t>, </a:t>
            </a:r>
            <a:r>
              <a:rPr lang="en-US" sz="1600" b="1" u="sng"/>
              <a:t>Strong Academics </a:t>
            </a:r>
            <a:r>
              <a:rPr lang="en-US" sz="1600"/>
              <a:t>and </a:t>
            </a:r>
            <a:r>
              <a:rPr lang="en-US" sz="1600" b="1" u="sng"/>
              <a:t>Leadership for</a:t>
            </a:r>
            <a:r>
              <a:rPr lang="en-US" sz="1600" b="1"/>
              <a:t> all</a:t>
            </a:r>
            <a:r>
              <a:rPr lang="en-US" sz="1600"/>
              <a:t>. </a:t>
            </a:r>
          </a:p>
          <a:p>
            <a:pPr marL="0" indent="0">
              <a:lnSpc>
                <a:spcPct val="110000"/>
              </a:lnSpc>
              <a:buNone/>
            </a:pPr>
            <a:r>
              <a:rPr lang="en-US" sz="1600"/>
              <a:t>We learn about the 8 Habits of Highly Effective People, learn and apply the 8 habits through the intentional integration into content areas, daily lessons, school projects and events and our 3-5 graders apply the habits by taking a leadership role on our HM Student Action Teams!</a:t>
            </a:r>
          </a:p>
          <a:p>
            <a:pPr marL="0" indent="0">
              <a:lnSpc>
                <a:spcPct val="110000"/>
              </a:lnSpc>
              <a:buNone/>
            </a:pPr>
            <a:r>
              <a:rPr lang="en-US" sz="1600"/>
              <a:t> There are over 7,000 LIM schools worldwide and less than 10% of those receive LIGHTHOUSE Certification. We are proud to announce that Horace Mann Elementary earned this certification in the spring of 2023!</a:t>
            </a:r>
          </a:p>
          <a:p>
            <a:pPr marL="0" indent="0">
              <a:lnSpc>
                <a:spcPct val="110000"/>
              </a:lnSpc>
              <a:buNone/>
            </a:pPr>
            <a:endParaRPr lang="en-US" sz="1600"/>
          </a:p>
          <a:p>
            <a:pPr marL="0" indent="0">
              <a:lnSpc>
                <a:spcPct val="110000"/>
              </a:lnSpc>
              <a:buNone/>
            </a:pPr>
            <a:endParaRPr lang="en-US" sz="1600"/>
          </a:p>
        </p:txBody>
      </p:sp>
      <p:pic>
        <p:nvPicPr>
          <p:cNvPr id="7" name="Picture 6">
            <a:extLst>
              <a:ext uri="{FF2B5EF4-FFF2-40B4-BE49-F238E27FC236}">
                <a16:creationId xmlns:a16="http://schemas.microsoft.com/office/drawing/2014/main" id="{825EAADF-5842-A080-A549-CFDDEBF5A4E8}"/>
              </a:ext>
            </a:extLst>
          </p:cNvPr>
          <p:cNvPicPr>
            <a:picLocks noChangeAspect="1"/>
          </p:cNvPicPr>
          <p:nvPr/>
        </p:nvPicPr>
        <p:blipFill>
          <a:blip r:embed="rId2"/>
          <a:stretch>
            <a:fillRect/>
          </a:stretch>
        </p:blipFill>
        <p:spPr>
          <a:xfrm>
            <a:off x="8128756" y="2314116"/>
            <a:ext cx="2926098" cy="2853848"/>
          </a:xfrm>
          <a:prstGeom prst="rect">
            <a:avLst/>
          </a:prstGeom>
        </p:spPr>
      </p:pic>
    </p:spTree>
    <p:extLst>
      <p:ext uri="{BB962C8B-B14F-4D97-AF65-F5344CB8AC3E}">
        <p14:creationId xmlns:p14="http://schemas.microsoft.com/office/powerpoint/2010/main" val="132693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393F-431B-D13D-A57B-BE4B59BA34C9}"/>
              </a:ext>
            </a:extLst>
          </p:cNvPr>
          <p:cNvSpPr>
            <a:spLocks noGrp="1"/>
          </p:cNvSpPr>
          <p:nvPr>
            <p:ph type="title"/>
          </p:nvPr>
        </p:nvSpPr>
        <p:spPr>
          <a:xfrm>
            <a:off x="1451576" y="593195"/>
            <a:ext cx="9603275" cy="1049235"/>
          </a:xfrm>
        </p:spPr>
        <p:txBody>
          <a:bodyPr/>
          <a:lstStyle/>
          <a:p>
            <a:r>
              <a:rPr lang="en-US" dirty="0"/>
              <a:t>2022 – 2023 CELEBRATIONS CONTINUED…</a:t>
            </a:r>
          </a:p>
        </p:txBody>
      </p:sp>
      <p:sp>
        <p:nvSpPr>
          <p:cNvPr id="3" name="Content Placeholder 2">
            <a:extLst>
              <a:ext uri="{FF2B5EF4-FFF2-40B4-BE49-F238E27FC236}">
                <a16:creationId xmlns:a16="http://schemas.microsoft.com/office/drawing/2014/main" id="{BF491AB3-9271-14F4-CD14-E0C8BE598923}"/>
              </a:ext>
            </a:extLst>
          </p:cNvPr>
          <p:cNvSpPr>
            <a:spLocks noGrp="1"/>
          </p:cNvSpPr>
          <p:nvPr>
            <p:ph idx="1"/>
          </p:nvPr>
        </p:nvSpPr>
        <p:spPr>
          <a:xfrm>
            <a:off x="1451580" y="1894378"/>
            <a:ext cx="4644420" cy="4177649"/>
          </a:xfrm>
        </p:spPr>
        <p:txBody>
          <a:bodyPr>
            <a:normAutofit fontScale="92500" lnSpcReduction="10000"/>
          </a:bodyPr>
          <a:lstStyle/>
          <a:p>
            <a:pPr marL="0" indent="0" algn="ctr">
              <a:buNone/>
            </a:pPr>
            <a:r>
              <a:rPr lang="en-US" b="1" dirty="0"/>
              <a:t>K-2 Grade MATH GROWTH </a:t>
            </a:r>
          </a:p>
          <a:p>
            <a:pPr marL="0" indent="0" algn="ctr">
              <a:buNone/>
            </a:pPr>
            <a:r>
              <a:rPr lang="en-US" dirty="0"/>
              <a:t>GOAL: 72% of K-2nd grade students attending HM will meet their growth projection as measured by the end of the year Acadience Math Assessment.</a:t>
            </a:r>
          </a:p>
          <a:p>
            <a:pPr marL="0" indent="0" algn="ctr">
              <a:buNone/>
            </a:pPr>
            <a:r>
              <a:rPr lang="en-US" dirty="0"/>
              <a:t> K = 85%</a:t>
            </a:r>
          </a:p>
          <a:p>
            <a:pPr marL="0" indent="0" algn="ctr">
              <a:buNone/>
            </a:pPr>
            <a:r>
              <a:rPr lang="en-US" dirty="0"/>
              <a:t> 1st = 55% </a:t>
            </a:r>
          </a:p>
          <a:p>
            <a:pPr marL="0" indent="0" algn="ctr">
              <a:buNone/>
            </a:pPr>
            <a:r>
              <a:rPr lang="en-US" dirty="0"/>
              <a:t>2nd = 83%</a:t>
            </a:r>
          </a:p>
          <a:p>
            <a:pPr marL="0" indent="0" algn="ctr">
              <a:buNone/>
            </a:pPr>
            <a:r>
              <a:rPr lang="en-US" dirty="0"/>
              <a:t> Combined Total = </a:t>
            </a:r>
          </a:p>
          <a:p>
            <a:pPr marL="0" indent="0" algn="ctr">
              <a:buNone/>
            </a:pPr>
            <a:r>
              <a:rPr lang="en-US" b="1" dirty="0">
                <a:solidFill>
                  <a:srgbClr val="0070C0"/>
                </a:solidFill>
              </a:rPr>
              <a:t>74% WE MET OUR GROWTH GOAL</a:t>
            </a:r>
          </a:p>
          <a:p>
            <a:pPr marL="0" indent="0">
              <a:buNone/>
            </a:pPr>
            <a:endParaRPr lang="en-US" sz="1400" dirty="0"/>
          </a:p>
        </p:txBody>
      </p:sp>
      <p:sp>
        <p:nvSpPr>
          <p:cNvPr id="4" name="TextBox 3">
            <a:extLst>
              <a:ext uri="{FF2B5EF4-FFF2-40B4-BE49-F238E27FC236}">
                <a16:creationId xmlns:a16="http://schemas.microsoft.com/office/drawing/2014/main" id="{741563B5-1390-FCAA-B165-49F43CC3F180}"/>
              </a:ext>
            </a:extLst>
          </p:cNvPr>
          <p:cNvSpPr txBox="1"/>
          <p:nvPr/>
        </p:nvSpPr>
        <p:spPr>
          <a:xfrm>
            <a:off x="6253214" y="1894378"/>
            <a:ext cx="4966165" cy="4370427"/>
          </a:xfrm>
          <a:prstGeom prst="rect">
            <a:avLst/>
          </a:prstGeom>
          <a:noFill/>
        </p:spPr>
        <p:txBody>
          <a:bodyPr wrap="square" rtlCol="0">
            <a:spAutoFit/>
          </a:bodyPr>
          <a:lstStyle/>
          <a:p>
            <a:pPr algn="ctr"/>
            <a:r>
              <a:rPr lang="en-US" sz="2000" b="1" dirty="0"/>
              <a:t>3-5th Grade MATH GROWTH</a:t>
            </a:r>
          </a:p>
          <a:p>
            <a:pPr algn="ctr"/>
            <a:r>
              <a:rPr lang="en-US" sz="2000" b="1" dirty="0"/>
              <a:t> </a:t>
            </a:r>
            <a:r>
              <a:rPr lang="en-US" sz="2000" dirty="0"/>
              <a:t>GOAL: 60% of 3-5th grade students attending HM will meet their projected RIT score, as measured by the end of the year MAP Growth Assessment. </a:t>
            </a:r>
          </a:p>
          <a:p>
            <a:pPr algn="ctr"/>
            <a:endParaRPr lang="en-US" sz="2000" dirty="0"/>
          </a:p>
          <a:p>
            <a:pPr algn="ctr"/>
            <a:r>
              <a:rPr lang="en-US" sz="2000" dirty="0"/>
              <a:t>3rd = 69% </a:t>
            </a:r>
          </a:p>
          <a:p>
            <a:pPr algn="ctr"/>
            <a:r>
              <a:rPr lang="en-US" sz="2000" dirty="0"/>
              <a:t>4th = 61% </a:t>
            </a:r>
          </a:p>
          <a:p>
            <a:pPr algn="ctr"/>
            <a:r>
              <a:rPr lang="en-US" sz="2000" dirty="0"/>
              <a:t>5th = 62% </a:t>
            </a:r>
          </a:p>
          <a:p>
            <a:pPr algn="ctr"/>
            <a:endParaRPr lang="en-US" sz="2000" dirty="0"/>
          </a:p>
          <a:p>
            <a:pPr algn="ctr"/>
            <a:r>
              <a:rPr lang="en-US" sz="2000" dirty="0"/>
              <a:t>Combined Total = </a:t>
            </a:r>
          </a:p>
          <a:p>
            <a:pPr algn="ctr"/>
            <a:endParaRPr lang="en-US" sz="2000" b="1" dirty="0">
              <a:solidFill>
                <a:srgbClr val="0070C0"/>
              </a:solidFill>
            </a:endParaRPr>
          </a:p>
          <a:p>
            <a:pPr algn="ctr"/>
            <a:r>
              <a:rPr lang="en-US" sz="2000" b="1" dirty="0">
                <a:solidFill>
                  <a:srgbClr val="0070C0"/>
                </a:solidFill>
              </a:rPr>
              <a:t>64% WE MET OUR GROWTH GOAL</a:t>
            </a:r>
          </a:p>
          <a:p>
            <a:endParaRPr lang="en-US" dirty="0"/>
          </a:p>
        </p:txBody>
      </p:sp>
    </p:spTree>
    <p:extLst>
      <p:ext uri="{BB962C8B-B14F-4D97-AF65-F5344CB8AC3E}">
        <p14:creationId xmlns:p14="http://schemas.microsoft.com/office/powerpoint/2010/main" val="52996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B02345-A086-9385-56C1-E57A309366EA}"/>
              </a:ext>
            </a:extLst>
          </p:cNvPr>
          <p:cNvSpPr>
            <a:spLocks noGrp="1"/>
          </p:cNvSpPr>
          <p:nvPr>
            <p:ph idx="1"/>
          </p:nvPr>
        </p:nvSpPr>
        <p:spPr>
          <a:xfrm>
            <a:off x="1284271" y="2015732"/>
            <a:ext cx="4633644" cy="4037749"/>
          </a:xfrm>
        </p:spPr>
        <p:txBody>
          <a:bodyPr>
            <a:normAutofit fontScale="47500" lnSpcReduction="20000"/>
          </a:bodyPr>
          <a:lstStyle/>
          <a:p>
            <a:pPr marL="457200" lvl="1" indent="0" algn="ctr">
              <a:buNone/>
            </a:pPr>
            <a:r>
              <a:rPr lang="en-US" sz="3800" b="1" dirty="0"/>
              <a:t>K-2 Grade READING </a:t>
            </a:r>
          </a:p>
          <a:p>
            <a:pPr marL="457200" lvl="1" indent="0" algn="ctr">
              <a:buNone/>
            </a:pPr>
            <a:r>
              <a:rPr lang="en-US" sz="3800" b="1" dirty="0"/>
              <a:t>GROWTH GOAL</a:t>
            </a:r>
            <a:r>
              <a:rPr lang="en-US" sz="3800" dirty="0"/>
              <a:t>: 61% of K-2 students attending HM will achieve average or above average growth as measured by the end of the year Acadience READING Assessment,</a:t>
            </a:r>
          </a:p>
          <a:p>
            <a:pPr marL="457200" lvl="1" indent="0" algn="ctr">
              <a:buNone/>
            </a:pPr>
            <a:endParaRPr lang="en-US" sz="3800" dirty="0"/>
          </a:p>
          <a:p>
            <a:pPr marL="457200" lvl="1" indent="0" algn="ctr">
              <a:buNone/>
            </a:pPr>
            <a:r>
              <a:rPr lang="en-US" sz="3800" dirty="0"/>
              <a:t> K = 73% </a:t>
            </a:r>
          </a:p>
          <a:p>
            <a:pPr marL="457200" lvl="1" indent="0" algn="ctr">
              <a:buNone/>
            </a:pPr>
            <a:r>
              <a:rPr lang="en-US" sz="3800" dirty="0"/>
              <a:t>1st = 36%</a:t>
            </a:r>
          </a:p>
          <a:p>
            <a:pPr marL="457200" lvl="1" indent="0" algn="ctr">
              <a:buNone/>
            </a:pPr>
            <a:r>
              <a:rPr lang="en-US" sz="3800" dirty="0"/>
              <a:t> 2nd = 61%</a:t>
            </a:r>
          </a:p>
          <a:p>
            <a:pPr marL="457200" lvl="1" indent="0" algn="ctr">
              <a:buNone/>
            </a:pPr>
            <a:r>
              <a:rPr lang="en-US" sz="3800" dirty="0"/>
              <a:t> Combined Total =</a:t>
            </a:r>
          </a:p>
          <a:p>
            <a:pPr marL="457200" lvl="1" indent="0" algn="ctr">
              <a:buNone/>
            </a:pPr>
            <a:r>
              <a:rPr lang="en-US" sz="3800" dirty="0"/>
              <a:t> </a:t>
            </a:r>
            <a:r>
              <a:rPr lang="en-US" sz="3800" b="1" dirty="0">
                <a:solidFill>
                  <a:srgbClr val="FF0000"/>
                </a:solidFill>
              </a:rPr>
              <a:t>57% WE MISSED OUR GOAL by 4%</a:t>
            </a:r>
          </a:p>
          <a:p>
            <a:pPr lvl="1"/>
            <a:endParaRPr lang="en-US" sz="5100" b="1" dirty="0">
              <a:solidFill>
                <a:srgbClr val="FF0000"/>
              </a:solidFill>
            </a:endParaRPr>
          </a:p>
          <a:p>
            <a:endParaRPr lang="en-US" dirty="0"/>
          </a:p>
        </p:txBody>
      </p:sp>
      <p:sp>
        <p:nvSpPr>
          <p:cNvPr id="5" name="TextBox 4">
            <a:extLst>
              <a:ext uri="{FF2B5EF4-FFF2-40B4-BE49-F238E27FC236}">
                <a16:creationId xmlns:a16="http://schemas.microsoft.com/office/drawing/2014/main" id="{09B4F831-34E8-B113-0E73-D2BDB270DEA4}"/>
              </a:ext>
            </a:extLst>
          </p:cNvPr>
          <p:cNvSpPr txBox="1"/>
          <p:nvPr/>
        </p:nvSpPr>
        <p:spPr>
          <a:xfrm>
            <a:off x="6534364" y="2015732"/>
            <a:ext cx="4633644" cy="3416320"/>
          </a:xfrm>
          <a:prstGeom prst="rect">
            <a:avLst/>
          </a:prstGeom>
          <a:noFill/>
        </p:spPr>
        <p:txBody>
          <a:bodyPr wrap="square">
            <a:spAutoFit/>
          </a:bodyPr>
          <a:lstStyle/>
          <a:p>
            <a:pPr algn="ctr"/>
            <a:r>
              <a:rPr lang="en-US" b="1" dirty="0"/>
              <a:t>3-5th Grade ELA </a:t>
            </a:r>
          </a:p>
          <a:p>
            <a:pPr algn="ctr"/>
            <a:r>
              <a:rPr lang="en-US" b="1" dirty="0"/>
              <a:t>GROWTH GOAL: </a:t>
            </a:r>
            <a:r>
              <a:rPr lang="en-US" dirty="0"/>
              <a:t>60% of 3-5th grade students attending HM will meet their projected RIT score, as measured by the end of the year MAP ELA Growth Assessment.</a:t>
            </a:r>
          </a:p>
          <a:p>
            <a:pPr algn="ctr"/>
            <a:endParaRPr lang="en-US" dirty="0"/>
          </a:p>
          <a:p>
            <a:pPr algn="ctr"/>
            <a:r>
              <a:rPr lang="en-US" dirty="0"/>
              <a:t> 3rd = 42% </a:t>
            </a:r>
          </a:p>
          <a:p>
            <a:pPr algn="ctr"/>
            <a:r>
              <a:rPr lang="en-US" dirty="0"/>
              <a:t>4th = 38% </a:t>
            </a:r>
          </a:p>
          <a:p>
            <a:pPr algn="ctr"/>
            <a:r>
              <a:rPr lang="en-US" dirty="0"/>
              <a:t>5th = 62% </a:t>
            </a:r>
          </a:p>
          <a:p>
            <a:pPr algn="ctr"/>
            <a:endParaRPr lang="en-US" dirty="0"/>
          </a:p>
          <a:p>
            <a:pPr algn="ctr"/>
            <a:r>
              <a:rPr lang="en-US" dirty="0"/>
              <a:t>Combined Total = </a:t>
            </a:r>
          </a:p>
          <a:p>
            <a:pPr algn="ctr"/>
            <a:r>
              <a:rPr lang="en-US" b="1" dirty="0">
                <a:solidFill>
                  <a:srgbClr val="FF0000"/>
                </a:solidFill>
              </a:rPr>
              <a:t>47% WE MISSED OUR GOAL by 13%</a:t>
            </a:r>
          </a:p>
        </p:txBody>
      </p:sp>
      <p:sp>
        <p:nvSpPr>
          <p:cNvPr id="6" name="TextBox 5">
            <a:extLst>
              <a:ext uri="{FF2B5EF4-FFF2-40B4-BE49-F238E27FC236}">
                <a16:creationId xmlns:a16="http://schemas.microsoft.com/office/drawing/2014/main" id="{982B0730-3D90-3C95-B4C4-833E05039BDF}"/>
              </a:ext>
            </a:extLst>
          </p:cNvPr>
          <p:cNvSpPr txBox="1"/>
          <p:nvPr/>
        </p:nvSpPr>
        <p:spPr>
          <a:xfrm>
            <a:off x="1566041" y="683172"/>
            <a:ext cx="5171090" cy="584775"/>
          </a:xfrm>
          <a:prstGeom prst="rect">
            <a:avLst/>
          </a:prstGeom>
          <a:noFill/>
        </p:spPr>
        <p:txBody>
          <a:bodyPr wrap="square" rtlCol="0">
            <a:spAutoFit/>
          </a:bodyPr>
          <a:lstStyle/>
          <a:p>
            <a:r>
              <a:rPr lang="en-US" sz="3200" dirty="0"/>
              <a:t>2022-2023 Reading/ELA Data</a:t>
            </a:r>
          </a:p>
        </p:txBody>
      </p:sp>
    </p:spTree>
    <p:extLst>
      <p:ext uri="{BB962C8B-B14F-4D97-AF65-F5344CB8AC3E}">
        <p14:creationId xmlns:p14="http://schemas.microsoft.com/office/powerpoint/2010/main" val="187371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table with legs and text&#10;&#10;Description automatically generated">
            <a:extLst>
              <a:ext uri="{FF2B5EF4-FFF2-40B4-BE49-F238E27FC236}">
                <a16:creationId xmlns:a16="http://schemas.microsoft.com/office/drawing/2014/main" id="{2D4D20E9-B950-56F7-8245-194068FE81F6}"/>
              </a:ext>
            </a:extLst>
          </p:cNvPr>
          <p:cNvPicPr>
            <a:picLocks noChangeAspect="1"/>
          </p:cNvPicPr>
          <p:nvPr/>
        </p:nvPicPr>
        <p:blipFill>
          <a:blip r:embed="rId3"/>
          <a:stretch>
            <a:fillRect/>
          </a:stretch>
        </p:blipFill>
        <p:spPr>
          <a:xfrm>
            <a:off x="1665786" y="643467"/>
            <a:ext cx="8860427" cy="4873234"/>
          </a:xfrm>
          <a:prstGeom prst="rect">
            <a:avLst/>
          </a:prstGeom>
        </p:spPr>
      </p:pic>
    </p:spTree>
    <p:extLst>
      <p:ext uri="{BB962C8B-B14F-4D97-AF65-F5344CB8AC3E}">
        <p14:creationId xmlns:p14="http://schemas.microsoft.com/office/powerpoint/2010/main" val="25031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6221-3CA0-9E52-9ACA-F27A28641689}"/>
              </a:ext>
            </a:extLst>
          </p:cNvPr>
          <p:cNvSpPr>
            <a:spLocks noGrp="1"/>
          </p:cNvSpPr>
          <p:nvPr>
            <p:ph type="title"/>
          </p:nvPr>
        </p:nvSpPr>
        <p:spPr>
          <a:xfrm>
            <a:off x="1451579" y="205483"/>
            <a:ext cx="9603275" cy="1648271"/>
          </a:xfrm>
        </p:spPr>
        <p:txBody>
          <a:bodyPr>
            <a:normAutofit/>
          </a:bodyPr>
          <a:lstStyle/>
          <a:p>
            <a:pPr algn="ctr"/>
            <a:r>
              <a:rPr lang="en-US"/>
              <a:t>HOW do I support m y HM School Family’s </a:t>
            </a:r>
            <a:r>
              <a:rPr lang="en-US" b="1">
                <a:solidFill>
                  <a:srgbClr val="00B050"/>
                </a:solidFill>
              </a:rPr>
              <a:t>culture </a:t>
            </a:r>
            <a:br>
              <a:rPr lang="en-US" b="1">
                <a:solidFill>
                  <a:srgbClr val="00B050"/>
                </a:solidFill>
              </a:rPr>
            </a:br>
            <a:r>
              <a:rPr lang="en-US" b="1">
                <a:solidFill>
                  <a:srgbClr val="0070C0"/>
                </a:solidFill>
              </a:rPr>
              <a:t>academic success </a:t>
            </a:r>
            <a:r>
              <a:rPr lang="en-US"/>
              <a:t>&amp; </a:t>
            </a:r>
            <a:r>
              <a:rPr lang="en-US" b="1">
                <a:solidFill>
                  <a:srgbClr val="FF0000"/>
                </a:solidFill>
              </a:rPr>
              <a:t>leadership skills</a:t>
            </a:r>
            <a:endParaRPr lang="en-US" dirty="0"/>
          </a:p>
        </p:txBody>
      </p:sp>
      <p:sp>
        <p:nvSpPr>
          <p:cNvPr id="3" name="Content Placeholder 2">
            <a:extLst>
              <a:ext uri="{FF2B5EF4-FFF2-40B4-BE49-F238E27FC236}">
                <a16:creationId xmlns:a16="http://schemas.microsoft.com/office/drawing/2014/main" id="{F3CAABA4-95F2-E2FA-764A-7BE2FA6CE991}"/>
              </a:ext>
            </a:extLst>
          </p:cNvPr>
          <p:cNvSpPr>
            <a:spLocks noGrp="1"/>
          </p:cNvSpPr>
          <p:nvPr>
            <p:ph idx="1"/>
          </p:nvPr>
        </p:nvSpPr>
        <p:spPr>
          <a:xfrm>
            <a:off x="1451579" y="2015732"/>
            <a:ext cx="10260960" cy="3933005"/>
          </a:xfrm>
        </p:spPr>
        <p:txBody>
          <a:bodyPr>
            <a:normAutofit fontScale="92500" lnSpcReduction="10000"/>
          </a:bodyPr>
          <a:lstStyle/>
          <a:p>
            <a:pPr marL="457200" indent="-457200">
              <a:buFont typeface="+mj-lt"/>
              <a:buAutoNum type="arabicPeriod"/>
            </a:pPr>
            <a:r>
              <a:rPr lang="en-US" sz="2400" dirty="0">
                <a:latin typeface="Franklin Gothic Book" panose="020B0503020102020204" pitchFamily="34" charset="0"/>
                <a:cs typeface="BrowalliaUPC" panose="020B0502040204020203" pitchFamily="34" charset="-34"/>
              </a:rPr>
              <a:t>Get your child to school and on time every day! (calendar – handout – days off)</a:t>
            </a:r>
          </a:p>
          <a:p>
            <a:pPr marL="457200" indent="-457200">
              <a:buFont typeface="+mj-lt"/>
              <a:buAutoNum type="arabicPeriod"/>
            </a:pPr>
            <a:r>
              <a:rPr lang="en-US" sz="2400" dirty="0">
                <a:latin typeface="Franklin Gothic Book" panose="020B0503020102020204" pitchFamily="34" charset="0"/>
                <a:cs typeface="BrowalliaUPC" panose="020B0502040204020203" pitchFamily="34" charset="-34"/>
              </a:rPr>
              <a:t>Support your child’s academic by supporting with practice at home</a:t>
            </a:r>
          </a:p>
          <a:p>
            <a:pPr lvl="1"/>
            <a:r>
              <a:rPr lang="en-US" b="1" dirty="0">
                <a:latin typeface="Franklin Gothic Book" panose="020B0503020102020204" pitchFamily="34" charset="0"/>
                <a:cs typeface="BrowalliaUPC" panose="020B0502040204020203" pitchFamily="34" charset="-34"/>
              </a:rPr>
              <a:t>Counting to 100, starting at any number</a:t>
            </a:r>
          </a:p>
          <a:p>
            <a:pPr lvl="1"/>
            <a:r>
              <a:rPr lang="en-US" sz="2000" dirty="0">
                <a:latin typeface="Franklin Gothic Book" panose="020B0503020102020204" pitchFamily="34" charset="0"/>
                <a:cs typeface="BrowalliaUPC" panose="020B0502040204020203" pitchFamily="34" charset="-34"/>
              </a:rPr>
              <a:t>Addition and Subtraction Facts within 5</a:t>
            </a:r>
          </a:p>
          <a:p>
            <a:pPr lvl="1"/>
            <a:r>
              <a:rPr lang="en-US" sz="2000" dirty="0">
                <a:latin typeface="Franklin Gothic Book" panose="020B0503020102020204" pitchFamily="34" charset="0"/>
                <a:cs typeface="BrowalliaUPC" panose="020B0502040204020203" pitchFamily="34" charset="-34"/>
              </a:rPr>
              <a:t>Practice writing and reading sight words </a:t>
            </a:r>
          </a:p>
          <a:p>
            <a:pPr lvl="2"/>
            <a:r>
              <a:rPr lang="en-US" dirty="0">
                <a:latin typeface="Franklin Gothic Book" panose="020B0503020102020204" pitchFamily="34" charset="0"/>
                <a:cs typeface="BrowalliaUPC" panose="020B0502040204020203" pitchFamily="34" charset="-34"/>
              </a:rPr>
              <a:t>(ALL K students will know how to read and spell at least 47 words before moving to 1</a:t>
            </a:r>
            <a:r>
              <a:rPr lang="en-US" baseline="30000" dirty="0">
                <a:latin typeface="Franklin Gothic Book" panose="020B0503020102020204" pitchFamily="34" charset="0"/>
                <a:cs typeface="BrowalliaUPC" panose="020B0502040204020203" pitchFamily="34" charset="-34"/>
              </a:rPr>
              <a:t>st</a:t>
            </a:r>
            <a:r>
              <a:rPr lang="en-US" dirty="0">
                <a:latin typeface="Franklin Gothic Book" panose="020B0503020102020204" pitchFamily="34" charset="0"/>
                <a:cs typeface="BrowalliaUPC" panose="020B0502040204020203" pitchFamily="34" charset="-34"/>
              </a:rPr>
              <a:t> grade)</a:t>
            </a:r>
          </a:p>
          <a:p>
            <a:pPr marL="457200" indent="-457200">
              <a:buFont typeface="+mj-lt"/>
              <a:buAutoNum type="arabicPeriod"/>
            </a:pPr>
            <a:r>
              <a:rPr lang="en-US" sz="2400" dirty="0">
                <a:latin typeface="Franklin Gothic Book" panose="020B0503020102020204" pitchFamily="34" charset="0"/>
                <a:cs typeface="BrowalliaUPC" panose="020B0502040204020203" pitchFamily="34" charset="-34"/>
              </a:rPr>
              <a:t>Stay connected to </a:t>
            </a:r>
            <a:r>
              <a:rPr lang="en-US" sz="2400" b="1" u="sng" dirty="0">
                <a:latin typeface="Franklin Gothic Book" panose="020B0503020102020204" pitchFamily="34" charset="0"/>
                <a:cs typeface="BrowalliaUPC" panose="020B0502040204020203" pitchFamily="34" charset="-34"/>
              </a:rPr>
              <a:t>CLASS DOJO </a:t>
            </a:r>
            <a:r>
              <a:rPr lang="en-US" sz="2400" dirty="0">
                <a:latin typeface="Franklin Gothic Book" panose="020B0503020102020204" pitchFamily="34" charset="0"/>
                <a:cs typeface="BrowalliaUPC" panose="020B0502040204020203" pitchFamily="34" charset="-34"/>
              </a:rPr>
              <a:t>– Turn on your notifications so you get the information and stay connected to what is happening at school</a:t>
            </a:r>
          </a:p>
          <a:p>
            <a:pPr marL="457200" indent="-457200">
              <a:buFont typeface="+mj-lt"/>
              <a:buAutoNum type="arabicPeriod"/>
            </a:pPr>
            <a:r>
              <a:rPr lang="en-US" sz="2400" dirty="0">
                <a:latin typeface="Franklin Gothic Book" panose="020B0503020102020204" pitchFamily="34" charset="0"/>
                <a:cs typeface="BrowalliaUPC" panose="020B0502040204020203" pitchFamily="34" charset="-34"/>
              </a:rPr>
              <a:t>Attend HM family events &amp; Student-Led Conferences </a:t>
            </a:r>
            <a:endParaRPr lang="en-US" dirty="0">
              <a:latin typeface="Franklin Gothic Book" panose="020B0503020102020204" pitchFamily="34" charset="0"/>
              <a:cs typeface="BrowalliaUPC" panose="020B0502040204020203" pitchFamily="34" charset="-34"/>
            </a:endParaRPr>
          </a:p>
        </p:txBody>
      </p:sp>
    </p:spTree>
    <p:extLst>
      <p:ext uri="{BB962C8B-B14F-4D97-AF65-F5344CB8AC3E}">
        <p14:creationId xmlns:p14="http://schemas.microsoft.com/office/powerpoint/2010/main" val="225072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AC55-D1D9-4DC3-BA87-CBE730904E60}"/>
              </a:ext>
            </a:extLst>
          </p:cNvPr>
          <p:cNvSpPr>
            <a:spLocks noGrp="1"/>
          </p:cNvSpPr>
          <p:nvPr>
            <p:ph type="title"/>
          </p:nvPr>
        </p:nvSpPr>
        <p:spPr>
          <a:xfrm>
            <a:off x="1438383" y="804519"/>
            <a:ext cx="9616472" cy="1049235"/>
          </a:xfrm>
        </p:spPr>
        <p:txBody>
          <a:bodyPr/>
          <a:lstStyle/>
          <a:p>
            <a:r>
              <a:rPr lang="en-US" dirty="0"/>
              <a:t>Why is attendance important?</a:t>
            </a:r>
          </a:p>
        </p:txBody>
      </p:sp>
      <p:graphicFrame>
        <p:nvGraphicFramePr>
          <p:cNvPr id="5" name="Content Placeholder 2">
            <a:extLst>
              <a:ext uri="{FF2B5EF4-FFF2-40B4-BE49-F238E27FC236}">
                <a16:creationId xmlns:a16="http://schemas.microsoft.com/office/drawing/2014/main" id="{1E9165DC-C0B0-04A4-FD94-DAE6BD7F0C93}"/>
              </a:ext>
            </a:extLst>
          </p:cNvPr>
          <p:cNvGraphicFramePr>
            <a:graphicFrameLocks noGrp="1"/>
          </p:cNvGraphicFramePr>
          <p:nvPr>
            <p:ph idx="1"/>
          </p:nvPr>
        </p:nvGraphicFramePr>
        <p:xfrm>
          <a:off x="842481" y="2015732"/>
          <a:ext cx="10510463" cy="4037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46551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1593</TotalTime>
  <Words>863</Words>
  <Application>Microsoft Office PowerPoint</Application>
  <PresentationFormat>Widescreen</PresentationFormat>
  <Paragraphs>81</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Nova</vt:lpstr>
      <vt:lpstr>Calibri</vt:lpstr>
      <vt:lpstr>Franklin Gothic Book</vt:lpstr>
      <vt:lpstr>Gill Sans MT</vt:lpstr>
      <vt:lpstr>Gallery</vt:lpstr>
      <vt:lpstr>Welcome to Horace Mann Elementary</vt:lpstr>
      <vt:lpstr>Welcome to RCAS – Specifically HM!</vt:lpstr>
      <vt:lpstr>Horace Mann Mission </vt:lpstr>
      <vt:lpstr>2022-2023 CELEBRATIONS </vt:lpstr>
      <vt:lpstr>2022 – 2023 CELEBRATIONS CONTINUED…</vt:lpstr>
      <vt:lpstr>PowerPoint Presentation</vt:lpstr>
      <vt:lpstr>PowerPoint Presentation</vt:lpstr>
      <vt:lpstr>HOW do I support m y HM School Family’s culture  academic success &amp; leadership skills</vt:lpstr>
      <vt:lpstr>Why is attendance important?</vt:lpstr>
      <vt:lpstr>PowerPoint Presentation</vt:lpstr>
      <vt:lpstr>PowerPoint Presentation</vt:lpstr>
      <vt:lpstr>At HM, We SET and Achieve WILDLY IMPORTANT GOALS (WIG)</vt:lpstr>
      <vt:lpstr>What Books Does my Child need to read in Kindergarten?</vt:lpstr>
      <vt:lpstr>  A typical day for Kindergarten Students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Horace Mann Elementary</dc:title>
  <dc:creator>Gorman, Kelly R</dc:creator>
  <cp:lastModifiedBy>Gorman, Kelly R</cp:lastModifiedBy>
  <cp:revision>4</cp:revision>
  <cp:lastPrinted>2021-07-22T20:16:49Z</cp:lastPrinted>
  <dcterms:created xsi:type="dcterms:W3CDTF">2019-08-28T03:48:33Z</dcterms:created>
  <dcterms:modified xsi:type="dcterms:W3CDTF">2023-08-22T04:21:32Z</dcterms:modified>
</cp:coreProperties>
</file>