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95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3" d="100"/>
          <a:sy n="43" d="100"/>
        </p:scale>
        <p:origin x="2140" y="56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DD288D7-19BF-436C-8187-FF2B38EDBC94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3938" y="1162050"/>
            <a:ext cx="24225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4F5C7C5-2B48-4D97-BDAB-E17DB642B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291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F5C7C5-2B48-4D97-BDAB-E17DB642BE3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797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703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79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006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84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94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4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5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8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96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259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0B881-AF0D-7048-8594-855D4CAAAA8E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B4903-6F1A-1F4E-AEB8-CD40D9C90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21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ixabay.com/en/animal-cat-cougar-feet-foot-159263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820147" y="704096"/>
            <a:ext cx="466473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latin typeface="KG Eyes Wide Open"/>
                <a:cs typeface="KG Eyes Wide Open"/>
              </a:rPr>
              <a:t>Cougar News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51649" y="1953164"/>
            <a:ext cx="3034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Shadows Into Light"/>
                <a:cs typeface="Shadows Into Light"/>
              </a:rPr>
              <a:t>March  2019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13263" y="5677295"/>
            <a:ext cx="3154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latin typeface="Shadows Into Light"/>
                <a:cs typeface="Shadows Into Light"/>
              </a:rPr>
              <a:t>Message From The Principal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46595" y="2570277"/>
            <a:ext cx="2676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latin typeface="Shadows Into Light"/>
                <a:cs typeface="Shadows Into Light"/>
              </a:rPr>
              <a:t>Reminders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91894" y="2625282"/>
            <a:ext cx="3154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>
                <a:latin typeface="Shadows Into Light"/>
                <a:cs typeface="Shadows Into Light"/>
              </a:rPr>
              <a:t>Important Dates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41945" y="7874403"/>
            <a:ext cx="26401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latin typeface="Shadows Into Light"/>
                <a:cs typeface="Shadows Into Light"/>
              </a:rPr>
              <a:t>Contact Us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046414" y="2957153"/>
            <a:ext cx="27886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en-US" dirty="0">
                <a:latin typeface="Shadows Into Light"/>
                <a:cs typeface="Shadows Into Light"/>
              </a:rPr>
              <a:t>If your child is testing, please make sure they are in school and on time during their testing week!!!</a:t>
            </a:r>
            <a:endParaRPr lang="en-US" sz="1600" dirty="0">
              <a:latin typeface="Shadows Into Light"/>
              <a:cs typeface="Shadows Into Ligh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75795" y="3345403"/>
            <a:ext cx="31203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en-US" b="1" u="sng" dirty="0">
                <a:latin typeface="Shadows Into Light"/>
                <a:cs typeface="Shadows Into Light"/>
              </a:rPr>
              <a:t>4/1-4/5</a:t>
            </a:r>
            <a:r>
              <a:rPr lang="en-US" b="1" dirty="0">
                <a:latin typeface="Shadows Into Light"/>
                <a:cs typeface="Shadows Into Light"/>
              </a:rPr>
              <a:t> 3</a:t>
            </a:r>
            <a:r>
              <a:rPr lang="en-US" b="1" baseline="30000" dirty="0">
                <a:latin typeface="Shadows Into Light"/>
                <a:cs typeface="Shadows Into Light"/>
              </a:rPr>
              <a:t>rd</a:t>
            </a:r>
            <a:r>
              <a:rPr lang="en-US" b="1" dirty="0">
                <a:latin typeface="Shadows Into Light"/>
                <a:cs typeface="Shadows Into Light"/>
              </a:rPr>
              <a:t> Grade Testing</a:t>
            </a:r>
          </a:p>
          <a:p>
            <a:pPr marL="285750" indent="-285750">
              <a:buFont typeface="Wingdings" charset="2"/>
              <a:buChar char="ü"/>
            </a:pPr>
            <a:r>
              <a:rPr lang="en-US" b="1" u="sng" dirty="0">
                <a:latin typeface="Shadows Into Light"/>
                <a:cs typeface="Shadows Into Light"/>
              </a:rPr>
              <a:t>4/10</a:t>
            </a:r>
            <a:r>
              <a:rPr lang="en-US" b="1" dirty="0">
                <a:latin typeface="Shadows Into Light"/>
                <a:cs typeface="Shadows Into Light"/>
              </a:rPr>
              <a:t> 5</a:t>
            </a:r>
            <a:r>
              <a:rPr lang="en-US" b="1" baseline="30000" dirty="0">
                <a:latin typeface="Shadows Into Light"/>
                <a:cs typeface="Shadows Into Light"/>
              </a:rPr>
              <a:t>th</a:t>
            </a:r>
            <a:r>
              <a:rPr lang="en-US" b="1" dirty="0">
                <a:latin typeface="Shadows Into Light"/>
                <a:cs typeface="Shadows Into Light"/>
              </a:rPr>
              <a:t> Grade Science Testing</a:t>
            </a:r>
          </a:p>
          <a:p>
            <a:pPr marL="285750" indent="-285750">
              <a:buFont typeface="Wingdings" charset="2"/>
              <a:buChar char="ü"/>
            </a:pPr>
            <a:r>
              <a:rPr lang="en-US" b="1" u="sng" dirty="0">
                <a:latin typeface="Shadows Into Light"/>
                <a:cs typeface="Shadows Into Light"/>
              </a:rPr>
              <a:t>4/15-4/19</a:t>
            </a:r>
            <a:r>
              <a:rPr lang="en-US" b="1" dirty="0">
                <a:latin typeface="Shadows Into Light"/>
                <a:cs typeface="Shadows Into Light"/>
              </a:rPr>
              <a:t> No School-Spring 	Break</a:t>
            </a:r>
          </a:p>
          <a:p>
            <a:pPr marL="285750" indent="-285750">
              <a:buFont typeface="Wingdings" charset="2"/>
              <a:buChar char="ü"/>
            </a:pPr>
            <a:r>
              <a:rPr lang="en-US" b="1" u="sng" dirty="0">
                <a:latin typeface="Shadows Into Light"/>
                <a:cs typeface="Shadows Into Light"/>
              </a:rPr>
              <a:t>4/22-4/26</a:t>
            </a:r>
            <a:r>
              <a:rPr lang="en-US" b="1" dirty="0">
                <a:latin typeface="Shadows Into Light"/>
                <a:cs typeface="Shadows Into Light"/>
              </a:rPr>
              <a:t> 5</a:t>
            </a:r>
            <a:r>
              <a:rPr lang="en-US" b="1" baseline="30000" dirty="0">
                <a:latin typeface="Shadows Into Light"/>
                <a:cs typeface="Shadows Into Light"/>
              </a:rPr>
              <a:t>th</a:t>
            </a:r>
            <a:r>
              <a:rPr lang="en-US" b="1" dirty="0">
                <a:latin typeface="Shadows Into Light"/>
                <a:cs typeface="Shadows Into Light"/>
              </a:rPr>
              <a:t> Grade Testing</a:t>
            </a:r>
          </a:p>
          <a:p>
            <a:pPr marL="285750" indent="-285750">
              <a:buFont typeface="Wingdings" charset="2"/>
              <a:buChar char="ü"/>
            </a:pPr>
            <a:r>
              <a:rPr lang="en-US" b="1" u="sng" dirty="0">
                <a:latin typeface="Shadows Into Light"/>
                <a:cs typeface="Shadows Into Light"/>
              </a:rPr>
              <a:t>4/26 </a:t>
            </a:r>
            <a:r>
              <a:rPr lang="en-US" b="1" dirty="0">
                <a:latin typeface="Shadows Into Light"/>
                <a:cs typeface="Shadows Into Light"/>
              </a:rPr>
              <a:t>All City Music Memory Competition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76AA29-AD44-4825-8E80-B885C97CF0F3}"/>
              </a:ext>
            </a:extLst>
          </p:cNvPr>
          <p:cNvSpPr txBox="1"/>
          <p:nvPr/>
        </p:nvSpPr>
        <p:spPr>
          <a:xfrm>
            <a:off x="919709" y="8380166"/>
            <a:ext cx="2662338" cy="861774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Ph: (605) 394-1829</a:t>
            </a:r>
          </a:p>
          <a:p>
            <a:pPr algn="ctr"/>
            <a:r>
              <a:rPr lang="en-US" sz="1600" dirty="0"/>
              <a:t>Like Us on </a:t>
            </a:r>
            <a:r>
              <a:rPr lang="en-US" sz="1600" u="sng" dirty="0"/>
              <a:t>Facebook </a:t>
            </a:r>
          </a:p>
          <a:p>
            <a:pPr algn="ctr"/>
            <a:r>
              <a:rPr lang="en-US" sz="1600" b="1" dirty="0"/>
              <a:t>Grandview Elementary-06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1D8BFD-6E8D-46E6-9420-1F010ECE45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545095" y="954111"/>
            <a:ext cx="1278068" cy="141570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DF0783F-689D-44F5-912A-C1A94DF36477}"/>
              </a:ext>
            </a:extLst>
          </p:cNvPr>
          <p:cNvSpPr txBox="1"/>
          <p:nvPr/>
        </p:nvSpPr>
        <p:spPr>
          <a:xfrm>
            <a:off x="3750130" y="6164350"/>
            <a:ext cx="308032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35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864617B-B180-46EE-ACB0-708B6AADE833}"/>
              </a:ext>
            </a:extLst>
          </p:cNvPr>
          <p:cNvSpPr txBox="1"/>
          <p:nvPr/>
        </p:nvSpPr>
        <p:spPr>
          <a:xfrm>
            <a:off x="1018393" y="6037986"/>
            <a:ext cx="266233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SBAC Testing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b="1" dirty="0"/>
              <a:t>3</a:t>
            </a:r>
            <a:r>
              <a:rPr lang="en-US" sz="2000" b="1" baseline="30000" dirty="0"/>
              <a:t>rd</a:t>
            </a:r>
            <a:r>
              <a:rPr lang="en-US" sz="2000" dirty="0"/>
              <a:t>: 04/1-04/5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b="1" dirty="0"/>
              <a:t>5</a:t>
            </a:r>
            <a:r>
              <a:rPr lang="en-US" sz="2000" b="1" baseline="30000" dirty="0"/>
              <a:t>th</a:t>
            </a:r>
            <a:r>
              <a:rPr lang="en-US" sz="2000" dirty="0"/>
              <a:t>: 4/22-4/26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Science Testing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b="1" dirty="0"/>
              <a:t>5</a:t>
            </a:r>
            <a:r>
              <a:rPr lang="en-US" sz="2000" b="1" baseline="30000" dirty="0"/>
              <a:t>th</a:t>
            </a:r>
            <a:r>
              <a:rPr lang="en-US" sz="2000" dirty="0"/>
              <a:t>: 4/10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2C7DE9C-BE70-4742-BE7D-17364C068CF8}"/>
              </a:ext>
            </a:extLst>
          </p:cNvPr>
          <p:cNvSpPr txBox="1"/>
          <p:nvPr/>
        </p:nvSpPr>
        <p:spPr>
          <a:xfrm>
            <a:off x="841485" y="5645897"/>
            <a:ext cx="2676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latin typeface="Shadows Into Light"/>
                <a:cs typeface="Shadows Into Light"/>
              </a:rPr>
              <a:t>Announcement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6C023C4-B4BD-47FD-B17D-CFA77E520D7B}"/>
              </a:ext>
            </a:extLst>
          </p:cNvPr>
          <p:cNvSpPr txBox="1"/>
          <p:nvPr/>
        </p:nvSpPr>
        <p:spPr>
          <a:xfrm>
            <a:off x="3758955" y="5973157"/>
            <a:ext cx="307656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en-US" sz="1050" dirty="0" err="1">
                <a:latin typeface="Shadows Into Light"/>
                <a:cs typeface="Shadows Into Light"/>
              </a:rPr>
              <a:t>flakjsdlfkjasldfjlsdjflksdj</a:t>
            </a:r>
            <a:endParaRPr lang="en-US" sz="1050" dirty="0">
              <a:latin typeface="Shadows Into Light"/>
              <a:cs typeface="Shadows In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945066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11963</TotalTime>
  <Words>74</Words>
  <Application>Microsoft Office PowerPoint</Application>
  <PresentationFormat>Custom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KG Eyes Wide Open</vt:lpstr>
      <vt:lpstr>Shadows Into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Levine</dc:creator>
  <cp:lastModifiedBy>Driscoll, Alix R</cp:lastModifiedBy>
  <cp:revision>80</cp:revision>
  <cp:lastPrinted>2019-03-04T18:43:38Z</cp:lastPrinted>
  <dcterms:created xsi:type="dcterms:W3CDTF">2014-08-14T15:08:47Z</dcterms:created>
  <dcterms:modified xsi:type="dcterms:W3CDTF">2019-03-26T16:43:16Z</dcterms:modified>
</cp:coreProperties>
</file>